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814" r:id="rId1"/>
    <p:sldMasterId id="2147483831" r:id="rId2"/>
    <p:sldMasterId id="2147483820" r:id="rId3"/>
    <p:sldMasterId id="2147483838" r:id="rId4"/>
    <p:sldMasterId id="2147483843" r:id="rId5"/>
  </p:sldMasterIdLst>
  <p:notesMasterIdLst>
    <p:notesMasterId r:id="rId18"/>
  </p:notesMasterIdLst>
  <p:handoutMasterIdLst>
    <p:handoutMasterId r:id="rId19"/>
  </p:handoutMasterIdLst>
  <p:sldIdLst>
    <p:sldId id="276" r:id="rId6"/>
    <p:sldId id="265" r:id="rId7"/>
    <p:sldId id="266" r:id="rId8"/>
    <p:sldId id="262" r:id="rId9"/>
    <p:sldId id="264" r:id="rId10"/>
    <p:sldId id="269" r:id="rId11"/>
    <p:sldId id="268" r:id="rId12"/>
    <p:sldId id="272" r:id="rId13"/>
    <p:sldId id="275" r:id="rId14"/>
    <p:sldId id="274" r:id="rId15"/>
    <p:sldId id="277"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66A62"/>
    <a:srgbClr val="FFFFFF"/>
    <a:srgbClr val="F8F8F8"/>
    <a:srgbClr val="1329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autoAdjust="0"/>
  </p:normalViewPr>
  <p:slideViewPr>
    <p:cSldViewPr>
      <p:cViewPr varScale="1">
        <p:scale>
          <a:sx n="109" d="100"/>
          <a:sy n="109" d="100"/>
        </p:scale>
        <p:origin x="17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3606" y="-114"/>
      </p:cViewPr>
      <p:guideLst>
        <p:guide orient="horz" pos="2880"/>
        <p:guide pos="2160"/>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notesMaster" Target="notesMasters/notesMaster1.xml" Id="rId18" /><Relationship Type="http://schemas.openxmlformats.org/officeDocument/2006/relationships/slideMaster" Target="slideMasters/slideMaster3.xml" Id="rId3" /><Relationship Type="http://schemas.openxmlformats.org/officeDocument/2006/relationships/presProps" Target="presProps.xml" Id="rId21"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slideMaster" Target="slideMasters/slideMaster2.xml" Id="rId2" /><Relationship Type="http://schemas.openxmlformats.org/officeDocument/2006/relationships/slide" Target="slides/slide11.xml" Id="rId16" /><Relationship Type="http://schemas.openxmlformats.org/officeDocument/2006/relationships/slideMaster" Target="slideMasters/slideMaster1.xml" Id="rId1"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tableStyles" Target="tableStyles.xml" Id="rId24" /><Relationship Type="http://schemas.openxmlformats.org/officeDocument/2006/relationships/slideMaster" Target="slideMasters/slideMaster5.xml" Id="rId5" /><Relationship Type="http://schemas.openxmlformats.org/officeDocument/2006/relationships/slide" Target="slides/slide10.xml" Id="rId15" /><Relationship Type="http://schemas.openxmlformats.org/officeDocument/2006/relationships/theme" Target="theme/theme1.xml" Id="rId23" /><Relationship Type="http://schemas.openxmlformats.org/officeDocument/2006/relationships/slide" Target="slides/slide5.xml" Id="rId10" /><Relationship Type="http://schemas.openxmlformats.org/officeDocument/2006/relationships/handoutMaster" Target="handoutMasters/handoutMaster1.xml" Id="rId19" /><Relationship Type="http://schemas.openxmlformats.org/officeDocument/2006/relationships/slideMaster" Target="slideMasters/slideMaster4.xml" Id="rId4"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viewProps" Target="viewProps.xml" Id="rId22" /></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A696EA-3439-4E16-BEA2-C807FC2F7484}"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GB"/>
        </a:p>
      </dgm:t>
    </dgm:pt>
    <dgm:pt modelId="{2FD3B13D-5189-4F97-95ED-ACAD1A437432}">
      <dgm:prSet phldrT="[Text]" custT="1"/>
      <dgm:spPr/>
      <dgm:t>
        <a:bodyPr/>
        <a:lstStyle/>
        <a:p>
          <a:r>
            <a:rPr lang="hu-HU" sz="1600" dirty="0"/>
            <a:t>Értéke a cégek fizikai vagyonához közelít (ingatlan, eszközök, stb.)</a:t>
          </a:r>
          <a:endParaRPr lang="en-GB" sz="1600" dirty="0"/>
        </a:p>
      </dgm:t>
    </dgm:pt>
    <dgm:pt modelId="{22C29D9E-46DD-47EB-8534-AB4616AB7257}" type="parTrans" cxnId="{CBEC6977-1510-486E-98C4-693260D7F379}">
      <dgm:prSet/>
      <dgm:spPr/>
      <dgm:t>
        <a:bodyPr/>
        <a:lstStyle/>
        <a:p>
          <a:endParaRPr lang="en-GB"/>
        </a:p>
      </dgm:t>
    </dgm:pt>
    <dgm:pt modelId="{9F1888DD-4C3A-428C-9060-C9F87493C4DC}" type="sibTrans" cxnId="{CBEC6977-1510-486E-98C4-693260D7F379}">
      <dgm:prSet/>
      <dgm:spPr/>
      <dgm:t>
        <a:bodyPr/>
        <a:lstStyle/>
        <a:p>
          <a:endParaRPr lang="en-GB"/>
        </a:p>
      </dgm:t>
    </dgm:pt>
    <dgm:pt modelId="{D7FFC2AE-8E35-4D64-84CB-070A780BADF3}">
      <dgm:prSet custT="1"/>
      <dgm:spPr/>
      <dgm:t>
        <a:bodyPr/>
        <a:lstStyle/>
        <a:p>
          <a:r>
            <a:rPr lang="hu-HU" sz="1600" dirty="0"/>
            <a:t>Nincs dedikált külön jog, ami külön védelmet és ezáltal külön vagyoni értéket adna az adathalmazoknak</a:t>
          </a:r>
        </a:p>
      </dgm:t>
    </dgm:pt>
    <dgm:pt modelId="{02C2006F-8096-4B18-A51C-CF4A6E17713E}" type="parTrans" cxnId="{7A418B28-1954-4BA5-B80E-6226E55E2506}">
      <dgm:prSet/>
      <dgm:spPr/>
      <dgm:t>
        <a:bodyPr/>
        <a:lstStyle/>
        <a:p>
          <a:endParaRPr lang="en-GB"/>
        </a:p>
      </dgm:t>
    </dgm:pt>
    <dgm:pt modelId="{7CFC635D-71FF-414E-B169-A07878D1236E}" type="sibTrans" cxnId="{7A418B28-1954-4BA5-B80E-6226E55E2506}">
      <dgm:prSet/>
      <dgm:spPr/>
      <dgm:t>
        <a:bodyPr/>
        <a:lstStyle/>
        <a:p>
          <a:endParaRPr lang="en-GB"/>
        </a:p>
      </dgm:t>
    </dgm:pt>
    <dgm:pt modelId="{9638EBFD-8516-442D-BC7F-A0753C79333C}">
      <dgm:prSet custT="1"/>
      <dgm:spPr/>
      <dgm:t>
        <a:bodyPr/>
        <a:lstStyle/>
        <a:p>
          <a:r>
            <a:rPr lang="hu-HU" sz="1600"/>
            <a:t>Szerzői jog, szabadalom, mintaoltalom nem védi az adatot</a:t>
          </a:r>
          <a:endParaRPr lang="hu-HU" sz="1600" dirty="0"/>
        </a:p>
      </dgm:t>
    </dgm:pt>
    <dgm:pt modelId="{32FE07E9-BA2D-4700-A6A3-010F245F7DE6}" type="parTrans" cxnId="{9C2FF5A9-5993-4166-8010-AB87232EDA3B}">
      <dgm:prSet/>
      <dgm:spPr/>
      <dgm:t>
        <a:bodyPr/>
        <a:lstStyle/>
        <a:p>
          <a:endParaRPr lang="en-GB"/>
        </a:p>
      </dgm:t>
    </dgm:pt>
    <dgm:pt modelId="{7F0CC2F1-D431-4C74-822E-1F1480E20247}" type="sibTrans" cxnId="{9C2FF5A9-5993-4166-8010-AB87232EDA3B}">
      <dgm:prSet/>
      <dgm:spPr/>
      <dgm:t>
        <a:bodyPr/>
        <a:lstStyle/>
        <a:p>
          <a:endParaRPr lang="en-GB"/>
        </a:p>
      </dgm:t>
    </dgm:pt>
    <dgm:pt modelId="{FE8EC222-E99E-467E-B2F2-4A1D1740001D}">
      <dgm:prSet custT="1"/>
      <dgm:spPr/>
      <dgm:t>
        <a:bodyPr/>
        <a:lstStyle/>
        <a:p>
          <a:r>
            <a:rPr lang="hu-HU" sz="1600"/>
            <a:t>Az adat értékét nehéz meghatározni, mivel könnyen újra felhasználható</a:t>
          </a:r>
          <a:endParaRPr lang="hu-HU" sz="1600" dirty="0"/>
        </a:p>
      </dgm:t>
    </dgm:pt>
    <dgm:pt modelId="{8615419C-626D-4249-81A4-A6F832C3B445}" type="parTrans" cxnId="{18AA38E0-53D6-498D-9370-AF5A1E581DF1}">
      <dgm:prSet/>
      <dgm:spPr/>
      <dgm:t>
        <a:bodyPr/>
        <a:lstStyle/>
        <a:p>
          <a:endParaRPr lang="en-GB"/>
        </a:p>
      </dgm:t>
    </dgm:pt>
    <dgm:pt modelId="{CEF0D75B-92EF-493A-89DA-28AC30E405D3}" type="sibTrans" cxnId="{18AA38E0-53D6-498D-9370-AF5A1E581DF1}">
      <dgm:prSet/>
      <dgm:spPr/>
      <dgm:t>
        <a:bodyPr/>
        <a:lstStyle/>
        <a:p>
          <a:endParaRPr lang="en-GB"/>
        </a:p>
      </dgm:t>
    </dgm:pt>
    <dgm:pt modelId="{90560B05-9678-41D9-80AD-A0CA31ECED0E}">
      <dgm:prSet custT="1"/>
      <dgm:spPr/>
      <dgm:t>
        <a:bodyPr/>
        <a:lstStyle/>
        <a:p>
          <a:r>
            <a:rPr lang="hu-HU" sz="1600"/>
            <a:t>Értéke a használatából, más adatokkal való összekapcsolásból, megosztásból származik</a:t>
          </a:r>
          <a:endParaRPr lang="hu-HU" sz="1600" dirty="0"/>
        </a:p>
      </dgm:t>
    </dgm:pt>
    <dgm:pt modelId="{8E024B46-079F-4ED7-B101-859AC60C61F1}" type="parTrans" cxnId="{569AF689-6703-4FF9-864D-752CD5BBA6D2}">
      <dgm:prSet/>
      <dgm:spPr/>
      <dgm:t>
        <a:bodyPr/>
        <a:lstStyle/>
        <a:p>
          <a:endParaRPr lang="en-GB"/>
        </a:p>
      </dgm:t>
    </dgm:pt>
    <dgm:pt modelId="{17242827-CC46-45D9-820B-67C2F04194C1}" type="sibTrans" cxnId="{569AF689-6703-4FF9-864D-752CD5BBA6D2}">
      <dgm:prSet/>
      <dgm:spPr/>
      <dgm:t>
        <a:bodyPr/>
        <a:lstStyle/>
        <a:p>
          <a:endParaRPr lang="en-GB"/>
        </a:p>
      </dgm:t>
    </dgm:pt>
    <dgm:pt modelId="{D789DEFA-6697-4428-85C8-390A046D03E5}" type="pres">
      <dgm:prSet presAssocID="{E8A696EA-3439-4E16-BEA2-C807FC2F7484}" presName="linear" presStyleCnt="0">
        <dgm:presLayoutVars>
          <dgm:dir/>
          <dgm:animLvl val="lvl"/>
          <dgm:resizeHandles val="exact"/>
        </dgm:presLayoutVars>
      </dgm:prSet>
      <dgm:spPr/>
      <dgm:t>
        <a:bodyPr/>
        <a:lstStyle/>
        <a:p>
          <a:endParaRPr lang="en-US"/>
        </a:p>
      </dgm:t>
    </dgm:pt>
    <dgm:pt modelId="{300F368E-1AD5-400F-842D-9269752BB78C}" type="pres">
      <dgm:prSet presAssocID="{2FD3B13D-5189-4F97-95ED-ACAD1A437432}" presName="parentLin" presStyleCnt="0"/>
      <dgm:spPr/>
    </dgm:pt>
    <dgm:pt modelId="{798E64E5-54B7-463D-BAE6-269D20D24ECC}" type="pres">
      <dgm:prSet presAssocID="{2FD3B13D-5189-4F97-95ED-ACAD1A437432}" presName="parentLeftMargin" presStyleLbl="node1" presStyleIdx="0" presStyleCnt="5"/>
      <dgm:spPr/>
      <dgm:t>
        <a:bodyPr/>
        <a:lstStyle/>
        <a:p>
          <a:endParaRPr lang="en-US"/>
        </a:p>
      </dgm:t>
    </dgm:pt>
    <dgm:pt modelId="{2201EFA3-BA83-4322-8EF2-2C16421292B3}" type="pres">
      <dgm:prSet presAssocID="{2FD3B13D-5189-4F97-95ED-ACAD1A437432}" presName="parentText" presStyleLbl="node1" presStyleIdx="0" presStyleCnt="5" custScaleX="132447">
        <dgm:presLayoutVars>
          <dgm:chMax val="0"/>
          <dgm:bulletEnabled val="1"/>
        </dgm:presLayoutVars>
      </dgm:prSet>
      <dgm:spPr/>
      <dgm:t>
        <a:bodyPr/>
        <a:lstStyle/>
        <a:p>
          <a:endParaRPr lang="en-US"/>
        </a:p>
      </dgm:t>
    </dgm:pt>
    <dgm:pt modelId="{23C26A25-2DE0-40CE-A58C-A76EDE2378C7}" type="pres">
      <dgm:prSet presAssocID="{2FD3B13D-5189-4F97-95ED-ACAD1A437432}" presName="negativeSpace" presStyleCnt="0"/>
      <dgm:spPr/>
    </dgm:pt>
    <dgm:pt modelId="{4C5A5B7B-0845-4C22-8925-0B2E0C6D1C26}" type="pres">
      <dgm:prSet presAssocID="{2FD3B13D-5189-4F97-95ED-ACAD1A437432}" presName="childText" presStyleLbl="conFgAcc1" presStyleIdx="0" presStyleCnt="5">
        <dgm:presLayoutVars>
          <dgm:bulletEnabled val="1"/>
        </dgm:presLayoutVars>
      </dgm:prSet>
      <dgm:spPr/>
    </dgm:pt>
    <dgm:pt modelId="{C6486E73-4E57-4C45-8FF8-87AEE81A58BF}" type="pres">
      <dgm:prSet presAssocID="{9F1888DD-4C3A-428C-9060-C9F87493C4DC}" presName="spaceBetweenRectangles" presStyleCnt="0"/>
      <dgm:spPr/>
    </dgm:pt>
    <dgm:pt modelId="{AEB5496D-871A-4408-8539-88A95319FF45}" type="pres">
      <dgm:prSet presAssocID="{D7FFC2AE-8E35-4D64-84CB-070A780BADF3}" presName="parentLin" presStyleCnt="0"/>
      <dgm:spPr/>
    </dgm:pt>
    <dgm:pt modelId="{79B5A0A6-DDE4-467C-A5F9-8AF9589ECBDA}" type="pres">
      <dgm:prSet presAssocID="{D7FFC2AE-8E35-4D64-84CB-070A780BADF3}" presName="parentLeftMargin" presStyleLbl="node1" presStyleIdx="0" presStyleCnt="5"/>
      <dgm:spPr/>
      <dgm:t>
        <a:bodyPr/>
        <a:lstStyle/>
        <a:p>
          <a:endParaRPr lang="en-US"/>
        </a:p>
      </dgm:t>
    </dgm:pt>
    <dgm:pt modelId="{BDD78F6C-5F78-4883-BC38-2412E69E169A}" type="pres">
      <dgm:prSet presAssocID="{D7FFC2AE-8E35-4D64-84CB-070A780BADF3}" presName="parentText" presStyleLbl="node1" presStyleIdx="1" presStyleCnt="5" custScaleX="132447">
        <dgm:presLayoutVars>
          <dgm:chMax val="0"/>
          <dgm:bulletEnabled val="1"/>
        </dgm:presLayoutVars>
      </dgm:prSet>
      <dgm:spPr/>
      <dgm:t>
        <a:bodyPr/>
        <a:lstStyle/>
        <a:p>
          <a:endParaRPr lang="en-US"/>
        </a:p>
      </dgm:t>
    </dgm:pt>
    <dgm:pt modelId="{2E06BF8B-4AFF-4B05-9887-96F4D7C7FD28}" type="pres">
      <dgm:prSet presAssocID="{D7FFC2AE-8E35-4D64-84CB-070A780BADF3}" presName="negativeSpace" presStyleCnt="0"/>
      <dgm:spPr/>
    </dgm:pt>
    <dgm:pt modelId="{C274E144-C792-4FD8-9748-28F32F4F3D45}" type="pres">
      <dgm:prSet presAssocID="{D7FFC2AE-8E35-4D64-84CB-070A780BADF3}" presName="childText" presStyleLbl="conFgAcc1" presStyleIdx="1" presStyleCnt="5">
        <dgm:presLayoutVars>
          <dgm:bulletEnabled val="1"/>
        </dgm:presLayoutVars>
      </dgm:prSet>
      <dgm:spPr/>
    </dgm:pt>
    <dgm:pt modelId="{AFE27BE1-3353-4812-A791-41690D1C9764}" type="pres">
      <dgm:prSet presAssocID="{7CFC635D-71FF-414E-B169-A07878D1236E}" presName="spaceBetweenRectangles" presStyleCnt="0"/>
      <dgm:spPr/>
    </dgm:pt>
    <dgm:pt modelId="{B1F6A377-4621-4F11-8C94-55C06E43E116}" type="pres">
      <dgm:prSet presAssocID="{9638EBFD-8516-442D-BC7F-A0753C79333C}" presName="parentLin" presStyleCnt="0"/>
      <dgm:spPr/>
    </dgm:pt>
    <dgm:pt modelId="{B58A68B5-1310-469B-BE8D-27E03BAF389E}" type="pres">
      <dgm:prSet presAssocID="{9638EBFD-8516-442D-BC7F-A0753C79333C}" presName="parentLeftMargin" presStyleLbl="node1" presStyleIdx="1" presStyleCnt="5"/>
      <dgm:spPr/>
      <dgm:t>
        <a:bodyPr/>
        <a:lstStyle/>
        <a:p>
          <a:endParaRPr lang="en-US"/>
        </a:p>
      </dgm:t>
    </dgm:pt>
    <dgm:pt modelId="{90DE6E9E-2184-4427-BE82-C488B38A895A}" type="pres">
      <dgm:prSet presAssocID="{9638EBFD-8516-442D-BC7F-A0753C79333C}" presName="parentText" presStyleLbl="node1" presStyleIdx="2" presStyleCnt="5" custScaleX="132447">
        <dgm:presLayoutVars>
          <dgm:chMax val="0"/>
          <dgm:bulletEnabled val="1"/>
        </dgm:presLayoutVars>
      </dgm:prSet>
      <dgm:spPr/>
      <dgm:t>
        <a:bodyPr/>
        <a:lstStyle/>
        <a:p>
          <a:endParaRPr lang="en-US"/>
        </a:p>
      </dgm:t>
    </dgm:pt>
    <dgm:pt modelId="{5077CCF1-09D9-4FD3-99E0-8F8393766B04}" type="pres">
      <dgm:prSet presAssocID="{9638EBFD-8516-442D-BC7F-A0753C79333C}" presName="negativeSpace" presStyleCnt="0"/>
      <dgm:spPr/>
    </dgm:pt>
    <dgm:pt modelId="{105B68C4-E59C-4F7E-B7C6-E89E7CD594BB}" type="pres">
      <dgm:prSet presAssocID="{9638EBFD-8516-442D-BC7F-A0753C79333C}" presName="childText" presStyleLbl="conFgAcc1" presStyleIdx="2" presStyleCnt="5">
        <dgm:presLayoutVars>
          <dgm:bulletEnabled val="1"/>
        </dgm:presLayoutVars>
      </dgm:prSet>
      <dgm:spPr/>
    </dgm:pt>
    <dgm:pt modelId="{F1E3037C-307A-485C-98CA-51685D5ED383}" type="pres">
      <dgm:prSet presAssocID="{7F0CC2F1-D431-4C74-822E-1F1480E20247}" presName="spaceBetweenRectangles" presStyleCnt="0"/>
      <dgm:spPr/>
    </dgm:pt>
    <dgm:pt modelId="{B0972646-8C50-42AB-BF90-AC56794D68C3}" type="pres">
      <dgm:prSet presAssocID="{FE8EC222-E99E-467E-B2F2-4A1D1740001D}" presName="parentLin" presStyleCnt="0"/>
      <dgm:spPr/>
    </dgm:pt>
    <dgm:pt modelId="{EF1889CD-DABF-481E-9E15-7C791DCAC824}" type="pres">
      <dgm:prSet presAssocID="{FE8EC222-E99E-467E-B2F2-4A1D1740001D}" presName="parentLeftMargin" presStyleLbl="node1" presStyleIdx="2" presStyleCnt="5"/>
      <dgm:spPr/>
      <dgm:t>
        <a:bodyPr/>
        <a:lstStyle/>
        <a:p>
          <a:endParaRPr lang="en-US"/>
        </a:p>
      </dgm:t>
    </dgm:pt>
    <dgm:pt modelId="{BA238E23-C7C6-469E-9E18-E57F1CDDB190}" type="pres">
      <dgm:prSet presAssocID="{FE8EC222-E99E-467E-B2F2-4A1D1740001D}" presName="parentText" presStyleLbl="node1" presStyleIdx="3" presStyleCnt="5" custScaleX="132447">
        <dgm:presLayoutVars>
          <dgm:chMax val="0"/>
          <dgm:bulletEnabled val="1"/>
        </dgm:presLayoutVars>
      </dgm:prSet>
      <dgm:spPr/>
      <dgm:t>
        <a:bodyPr/>
        <a:lstStyle/>
        <a:p>
          <a:endParaRPr lang="en-US"/>
        </a:p>
      </dgm:t>
    </dgm:pt>
    <dgm:pt modelId="{7B8A1110-FE70-4A97-8FA6-EE9F333EFEA6}" type="pres">
      <dgm:prSet presAssocID="{FE8EC222-E99E-467E-B2F2-4A1D1740001D}" presName="negativeSpace" presStyleCnt="0"/>
      <dgm:spPr/>
    </dgm:pt>
    <dgm:pt modelId="{8BB8B454-2BC0-4F88-A880-02945F91CB62}" type="pres">
      <dgm:prSet presAssocID="{FE8EC222-E99E-467E-B2F2-4A1D1740001D}" presName="childText" presStyleLbl="conFgAcc1" presStyleIdx="3" presStyleCnt="5">
        <dgm:presLayoutVars>
          <dgm:bulletEnabled val="1"/>
        </dgm:presLayoutVars>
      </dgm:prSet>
      <dgm:spPr/>
    </dgm:pt>
    <dgm:pt modelId="{B1003704-6362-4834-8EFA-3D28A0E96976}" type="pres">
      <dgm:prSet presAssocID="{CEF0D75B-92EF-493A-89DA-28AC30E405D3}" presName="spaceBetweenRectangles" presStyleCnt="0"/>
      <dgm:spPr/>
    </dgm:pt>
    <dgm:pt modelId="{6E70418A-28E2-414B-BC66-967B4BC0D748}" type="pres">
      <dgm:prSet presAssocID="{90560B05-9678-41D9-80AD-A0CA31ECED0E}" presName="parentLin" presStyleCnt="0"/>
      <dgm:spPr/>
    </dgm:pt>
    <dgm:pt modelId="{CD2E1B5D-25CC-4564-A366-B3DCEDE21278}" type="pres">
      <dgm:prSet presAssocID="{90560B05-9678-41D9-80AD-A0CA31ECED0E}" presName="parentLeftMargin" presStyleLbl="node1" presStyleIdx="3" presStyleCnt="5"/>
      <dgm:spPr/>
      <dgm:t>
        <a:bodyPr/>
        <a:lstStyle/>
        <a:p>
          <a:endParaRPr lang="en-US"/>
        </a:p>
      </dgm:t>
    </dgm:pt>
    <dgm:pt modelId="{2A433268-478C-4FA3-9F21-3E907EFF645D}" type="pres">
      <dgm:prSet presAssocID="{90560B05-9678-41D9-80AD-A0CA31ECED0E}" presName="parentText" presStyleLbl="node1" presStyleIdx="4" presStyleCnt="5" custScaleX="132447">
        <dgm:presLayoutVars>
          <dgm:chMax val="0"/>
          <dgm:bulletEnabled val="1"/>
        </dgm:presLayoutVars>
      </dgm:prSet>
      <dgm:spPr/>
      <dgm:t>
        <a:bodyPr/>
        <a:lstStyle/>
        <a:p>
          <a:endParaRPr lang="en-US"/>
        </a:p>
      </dgm:t>
    </dgm:pt>
    <dgm:pt modelId="{7927783E-B256-46CF-BC61-E6A0F851AD43}" type="pres">
      <dgm:prSet presAssocID="{90560B05-9678-41D9-80AD-A0CA31ECED0E}" presName="negativeSpace" presStyleCnt="0"/>
      <dgm:spPr/>
    </dgm:pt>
    <dgm:pt modelId="{8ACECF63-FA35-4435-B87C-B5AF77244BD0}" type="pres">
      <dgm:prSet presAssocID="{90560B05-9678-41D9-80AD-A0CA31ECED0E}" presName="childText" presStyleLbl="conFgAcc1" presStyleIdx="4" presStyleCnt="5">
        <dgm:presLayoutVars>
          <dgm:bulletEnabled val="1"/>
        </dgm:presLayoutVars>
      </dgm:prSet>
      <dgm:spPr/>
    </dgm:pt>
  </dgm:ptLst>
  <dgm:cxnLst>
    <dgm:cxn modelId="{CBEC6977-1510-486E-98C4-693260D7F379}" srcId="{E8A696EA-3439-4E16-BEA2-C807FC2F7484}" destId="{2FD3B13D-5189-4F97-95ED-ACAD1A437432}" srcOrd="0" destOrd="0" parTransId="{22C29D9E-46DD-47EB-8534-AB4616AB7257}" sibTransId="{9F1888DD-4C3A-428C-9060-C9F87493C4DC}"/>
    <dgm:cxn modelId="{D93B9815-8170-4FC3-8A44-00D7F7C93F3A}" type="presOf" srcId="{FE8EC222-E99E-467E-B2F2-4A1D1740001D}" destId="{EF1889CD-DABF-481E-9E15-7C791DCAC824}" srcOrd="0" destOrd="0" presId="urn:microsoft.com/office/officeart/2005/8/layout/list1"/>
    <dgm:cxn modelId="{7A418B28-1954-4BA5-B80E-6226E55E2506}" srcId="{E8A696EA-3439-4E16-BEA2-C807FC2F7484}" destId="{D7FFC2AE-8E35-4D64-84CB-070A780BADF3}" srcOrd="1" destOrd="0" parTransId="{02C2006F-8096-4B18-A51C-CF4A6E17713E}" sibTransId="{7CFC635D-71FF-414E-B169-A07878D1236E}"/>
    <dgm:cxn modelId="{9C2FF5A9-5993-4166-8010-AB87232EDA3B}" srcId="{E8A696EA-3439-4E16-BEA2-C807FC2F7484}" destId="{9638EBFD-8516-442D-BC7F-A0753C79333C}" srcOrd="2" destOrd="0" parTransId="{32FE07E9-BA2D-4700-A6A3-010F245F7DE6}" sibTransId="{7F0CC2F1-D431-4C74-822E-1F1480E20247}"/>
    <dgm:cxn modelId="{EE4A800C-0C84-41EB-8632-AF7C6898F301}" type="presOf" srcId="{2FD3B13D-5189-4F97-95ED-ACAD1A437432}" destId="{2201EFA3-BA83-4322-8EF2-2C16421292B3}" srcOrd="1" destOrd="0" presId="urn:microsoft.com/office/officeart/2005/8/layout/list1"/>
    <dgm:cxn modelId="{E0A676C7-F5FC-4174-B60C-4D1E68F94227}" type="presOf" srcId="{2FD3B13D-5189-4F97-95ED-ACAD1A437432}" destId="{798E64E5-54B7-463D-BAE6-269D20D24ECC}" srcOrd="0" destOrd="0" presId="urn:microsoft.com/office/officeart/2005/8/layout/list1"/>
    <dgm:cxn modelId="{762CB952-7DD0-4F54-8229-6575CA665354}" type="presOf" srcId="{D7FFC2AE-8E35-4D64-84CB-070A780BADF3}" destId="{BDD78F6C-5F78-4883-BC38-2412E69E169A}" srcOrd="1" destOrd="0" presId="urn:microsoft.com/office/officeart/2005/8/layout/list1"/>
    <dgm:cxn modelId="{FD5FB31A-0A86-4194-9B62-E05A5053DE67}" type="presOf" srcId="{90560B05-9678-41D9-80AD-A0CA31ECED0E}" destId="{2A433268-478C-4FA3-9F21-3E907EFF645D}" srcOrd="1" destOrd="0" presId="urn:microsoft.com/office/officeart/2005/8/layout/list1"/>
    <dgm:cxn modelId="{292B1DBA-B8AF-4363-81FE-17E796E5B43D}" type="presOf" srcId="{FE8EC222-E99E-467E-B2F2-4A1D1740001D}" destId="{BA238E23-C7C6-469E-9E18-E57F1CDDB190}" srcOrd="1" destOrd="0" presId="urn:microsoft.com/office/officeart/2005/8/layout/list1"/>
    <dgm:cxn modelId="{1FEE9D04-6EF9-41BE-987F-B2176D7D9054}" type="presOf" srcId="{90560B05-9678-41D9-80AD-A0CA31ECED0E}" destId="{CD2E1B5D-25CC-4564-A366-B3DCEDE21278}" srcOrd="0" destOrd="0" presId="urn:microsoft.com/office/officeart/2005/8/layout/list1"/>
    <dgm:cxn modelId="{6A287B82-AC85-45AB-A5BF-6A2ABAA96F26}" type="presOf" srcId="{9638EBFD-8516-442D-BC7F-A0753C79333C}" destId="{B58A68B5-1310-469B-BE8D-27E03BAF389E}" srcOrd="0" destOrd="0" presId="urn:microsoft.com/office/officeart/2005/8/layout/list1"/>
    <dgm:cxn modelId="{569AF689-6703-4FF9-864D-752CD5BBA6D2}" srcId="{E8A696EA-3439-4E16-BEA2-C807FC2F7484}" destId="{90560B05-9678-41D9-80AD-A0CA31ECED0E}" srcOrd="4" destOrd="0" parTransId="{8E024B46-079F-4ED7-B101-859AC60C61F1}" sibTransId="{17242827-CC46-45D9-820B-67C2F04194C1}"/>
    <dgm:cxn modelId="{279F3974-D2B1-4988-94BD-9B8D4685C23E}" type="presOf" srcId="{E8A696EA-3439-4E16-BEA2-C807FC2F7484}" destId="{D789DEFA-6697-4428-85C8-390A046D03E5}" srcOrd="0" destOrd="0" presId="urn:microsoft.com/office/officeart/2005/8/layout/list1"/>
    <dgm:cxn modelId="{CDF945D4-33EE-4804-9C13-D291CF4346AB}" type="presOf" srcId="{D7FFC2AE-8E35-4D64-84CB-070A780BADF3}" destId="{79B5A0A6-DDE4-467C-A5F9-8AF9589ECBDA}" srcOrd="0" destOrd="0" presId="urn:microsoft.com/office/officeart/2005/8/layout/list1"/>
    <dgm:cxn modelId="{EE533BE0-7FD2-4DB9-8867-6D7A762B63A8}" type="presOf" srcId="{9638EBFD-8516-442D-BC7F-A0753C79333C}" destId="{90DE6E9E-2184-4427-BE82-C488B38A895A}" srcOrd="1" destOrd="0" presId="urn:microsoft.com/office/officeart/2005/8/layout/list1"/>
    <dgm:cxn modelId="{18AA38E0-53D6-498D-9370-AF5A1E581DF1}" srcId="{E8A696EA-3439-4E16-BEA2-C807FC2F7484}" destId="{FE8EC222-E99E-467E-B2F2-4A1D1740001D}" srcOrd="3" destOrd="0" parTransId="{8615419C-626D-4249-81A4-A6F832C3B445}" sibTransId="{CEF0D75B-92EF-493A-89DA-28AC30E405D3}"/>
    <dgm:cxn modelId="{FA042FBB-CD34-4231-BB56-E1B248D40C47}" type="presParOf" srcId="{D789DEFA-6697-4428-85C8-390A046D03E5}" destId="{300F368E-1AD5-400F-842D-9269752BB78C}" srcOrd="0" destOrd="0" presId="urn:microsoft.com/office/officeart/2005/8/layout/list1"/>
    <dgm:cxn modelId="{EE62D7B3-989A-4CF1-A733-82ED9DCEC090}" type="presParOf" srcId="{300F368E-1AD5-400F-842D-9269752BB78C}" destId="{798E64E5-54B7-463D-BAE6-269D20D24ECC}" srcOrd="0" destOrd="0" presId="urn:microsoft.com/office/officeart/2005/8/layout/list1"/>
    <dgm:cxn modelId="{46483FF5-103D-4C7A-89B9-2A037B2D22D5}" type="presParOf" srcId="{300F368E-1AD5-400F-842D-9269752BB78C}" destId="{2201EFA3-BA83-4322-8EF2-2C16421292B3}" srcOrd="1" destOrd="0" presId="urn:microsoft.com/office/officeart/2005/8/layout/list1"/>
    <dgm:cxn modelId="{E82ED241-6DC7-4587-80BF-0001610D9DAF}" type="presParOf" srcId="{D789DEFA-6697-4428-85C8-390A046D03E5}" destId="{23C26A25-2DE0-40CE-A58C-A76EDE2378C7}" srcOrd="1" destOrd="0" presId="urn:microsoft.com/office/officeart/2005/8/layout/list1"/>
    <dgm:cxn modelId="{DEDCCD10-CFB3-491B-BDDD-52E815D9496E}" type="presParOf" srcId="{D789DEFA-6697-4428-85C8-390A046D03E5}" destId="{4C5A5B7B-0845-4C22-8925-0B2E0C6D1C26}" srcOrd="2" destOrd="0" presId="urn:microsoft.com/office/officeart/2005/8/layout/list1"/>
    <dgm:cxn modelId="{C734F1A5-8218-40C5-BCB8-681F946DBFB6}" type="presParOf" srcId="{D789DEFA-6697-4428-85C8-390A046D03E5}" destId="{C6486E73-4E57-4C45-8FF8-87AEE81A58BF}" srcOrd="3" destOrd="0" presId="urn:microsoft.com/office/officeart/2005/8/layout/list1"/>
    <dgm:cxn modelId="{915AAC43-2B6D-4056-A974-6BF8662AF146}" type="presParOf" srcId="{D789DEFA-6697-4428-85C8-390A046D03E5}" destId="{AEB5496D-871A-4408-8539-88A95319FF45}" srcOrd="4" destOrd="0" presId="urn:microsoft.com/office/officeart/2005/8/layout/list1"/>
    <dgm:cxn modelId="{C9AFDF21-004E-4B92-A57D-BBEAA5AFDC26}" type="presParOf" srcId="{AEB5496D-871A-4408-8539-88A95319FF45}" destId="{79B5A0A6-DDE4-467C-A5F9-8AF9589ECBDA}" srcOrd="0" destOrd="0" presId="urn:microsoft.com/office/officeart/2005/8/layout/list1"/>
    <dgm:cxn modelId="{F6642B17-E9EE-48F5-9A64-0D82A821A6D2}" type="presParOf" srcId="{AEB5496D-871A-4408-8539-88A95319FF45}" destId="{BDD78F6C-5F78-4883-BC38-2412E69E169A}" srcOrd="1" destOrd="0" presId="urn:microsoft.com/office/officeart/2005/8/layout/list1"/>
    <dgm:cxn modelId="{21E39701-E227-42DE-8AD7-E408F00EF20F}" type="presParOf" srcId="{D789DEFA-6697-4428-85C8-390A046D03E5}" destId="{2E06BF8B-4AFF-4B05-9887-96F4D7C7FD28}" srcOrd="5" destOrd="0" presId="urn:microsoft.com/office/officeart/2005/8/layout/list1"/>
    <dgm:cxn modelId="{7604878B-7869-4419-AC97-A2E2FC9FB610}" type="presParOf" srcId="{D789DEFA-6697-4428-85C8-390A046D03E5}" destId="{C274E144-C792-4FD8-9748-28F32F4F3D45}" srcOrd="6" destOrd="0" presId="urn:microsoft.com/office/officeart/2005/8/layout/list1"/>
    <dgm:cxn modelId="{636D7AB9-5425-4DB6-A36F-CD5069FD7DD2}" type="presParOf" srcId="{D789DEFA-6697-4428-85C8-390A046D03E5}" destId="{AFE27BE1-3353-4812-A791-41690D1C9764}" srcOrd="7" destOrd="0" presId="urn:microsoft.com/office/officeart/2005/8/layout/list1"/>
    <dgm:cxn modelId="{F9B61729-3C02-473C-BFCD-B067F95E4F8D}" type="presParOf" srcId="{D789DEFA-6697-4428-85C8-390A046D03E5}" destId="{B1F6A377-4621-4F11-8C94-55C06E43E116}" srcOrd="8" destOrd="0" presId="urn:microsoft.com/office/officeart/2005/8/layout/list1"/>
    <dgm:cxn modelId="{F6B174E1-B08C-4687-9014-E4F5FE876B98}" type="presParOf" srcId="{B1F6A377-4621-4F11-8C94-55C06E43E116}" destId="{B58A68B5-1310-469B-BE8D-27E03BAF389E}" srcOrd="0" destOrd="0" presId="urn:microsoft.com/office/officeart/2005/8/layout/list1"/>
    <dgm:cxn modelId="{FDD071E1-2D3E-4A86-A23F-38A936B1F81B}" type="presParOf" srcId="{B1F6A377-4621-4F11-8C94-55C06E43E116}" destId="{90DE6E9E-2184-4427-BE82-C488B38A895A}" srcOrd="1" destOrd="0" presId="urn:microsoft.com/office/officeart/2005/8/layout/list1"/>
    <dgm:cxn modelId="{D5F7282E-8B28-4145-9E31-2A9491C79C13}" type="presParOf" srcId="{D789DEFA-6697-4428-85C8-390A046D03E5}" destId="{5077CCF1-09D9-4FD3-99E0-8F8393766B04}" srcOrd="9" destOrd="0" presId="urn:microsoft.com/office/officeart/2005/8/layout/list1"/>
    <dgm:cxn modelId="{ECC7C51D-EC9C-4A39-BA78-C1CF08896DAC}" type="presParOf" srcId="{D789DEFA-6697-4428-85C8-390A046D03E5}" destId="{105B68C4-E59C-4F7E-B7C6-E89E7CD594BB}" srcOrd="10" destOrd="0" presId="urn:microsoft.com/office/officeart/2005/8/layout/list1"/>
    <dgm:cxn modelId="{699FF36D-896B-4CBA-A6FB-FE72811AA120}" type="presParOf" srcId="{D789DEFA-6697-4428-85C8-390A046D03E5}" destId="{F1E3037C-307A-485C-98CA-51685D5ED383}" srcOrd="11" destOrd="0" presId="urn:microsoft.com/office/officeart/2005/8/layout/list1"/>
    <dgm:cxn modelId="{A109F176-22C2-422D-A764-83863C20F471}" type="presParOf" srcId="{D789DEFA-6697-4428-85C8-390A046D03E5}" destId="{B0972646-8C50-42AB-BF90-AC56794D68C3}" srcOrd="12" destOrd="0" presId="urn:microsoft.com/office/officeart/2005/8/layout/list1"/>
    <dgm:cxn modelId="{7482EE6A-BBBF-4887-8FB8-7F34F89B61F9}" type="presParOf" srcId="{B0972646-8C50-42AB-BF90-AC56794D68C3}" destId="{EF1889CD-DABF-481E-9E15-7C791DCAC824}" srcOrd="0" destOrd="0" presId="urn:microsoft.com/office/officeart/2005/8/layout/list1"/>
    <dgm:cxn modelId="{652F3C0C-D2A4-4A05-ABD7-D5436C6D0E76}" type="presParOf" srcId="{B0972646-8C50-42AB-BF90-AC56794D68C3}" destId="{BA238E23-C7C6-469E-9E18-E57F1CDDB190}" srcOrd="1" destOrd="0" presId="urn:microsoft.com/office/officeart/2005/8/layout/list1"/>
    <dgm:cxn modelId="{F56397DF-7B49-4E48-B915-76677ECD93ED}" type="presParOf" srcId="{D789DEFA-6697-4428-85C8-390A046D03E5}" destId="{7B8A1110-FE70-4A97-8FA6-EE9F333EFEA6}" srcOrd="13" destOrd="0" presId="urn:microsoft.com/office/officeart/2005/8/layout/list1"/>
    <dgm:cxn modelId="{5427B842-EDCE-485D-A492-B3821036C4AC}" type="presParOf" srcId="{D789DEFA-6697-4428-85C8-390A046D03E5}" destId="{8BB8B454-2BC0-4F88-A880-02945F91CB62}" srcOrd="14" destOrd="0" presId="urn:microsoft.com/office/officeart/2005/8/layout/list1"/>
    <dgm:cxn modelId="{F7EDC9E7-3978-4898-9E62-393E51249116}" type="presParOf" srcId="{D789DEFA-6697-4428-85C8-390A046D03E5}" destId="{B1003704-6362-4834-8EFA-3D28A0E96976}" srcOrd="15" destOrd="0" presId="urn:microsoft.com/office/officeart/2005/8/layout/list1"/>
    <dgm:cxn modelId="{7C81A448-D7DE-4C4C-BFFA-6C573C6A3439}" type="presParOf" srcId="{D789DEFA-6697-4428-85C8-390A046D03E5}" destId="{6E70418A-28E2-414B-BC66-967B4BC0D748}" srcOrd="16" destOrd="0" presId="urn:microsoft.com/office/officeart/2005/8/layout/list1"/>
    <dgm:cxn modelId="{C2359DE2-030E-4B44-AB74-95D9FFE0BCF0}" type="presParOf" srcId="{6E70418A-28E2-414B-BC66-967B4BC0D748}" destId="{CD2E1B5D-25CC-4564-A366-B3DCEDE21278}" srcOrd="0" destOrd="0" presId="urn:microsoft.com/office/officeart/2005/8/layout/list1"/>
    <dgm:cxn modelId="{9716A448-40C3-4048-9341-6A1785A53EDD}" type="presParOf" srcId="{6E70418A-28E2-414B-BC66-967B4BC0D748}" destId="{2A433268-478C-4FA3-9F21-3E907EFF645D}" srcOrd="1" destOrd="0" presId="urn:microsoft.com/office/officeart/2005/8/layout/list1"/>
    <dgm:cxn modelId="{77D0E50A-331C-4B8C-9F43-D8282CCACEC0}" type="presParOf" srcId="{D789DEFA-6697-4428-85C8-390A046D03E5}" destId="{7927783E-B256-46CF-BC61-E6A0F851AD43}" srcOrd="17" destOrd="0" presId="urn:microsoft.com/office/officeart/2005/8/layout/list1"/>
    <dgm:cxn modelId="{7AD7CF2D-ABB0-4903-8551-8FE7C845E9DD}" type="presParOf" srcId="{D789DEFA-6697-4428-85C8-390A046D03E5}" destId="{8ACECF63-FA35-4435-B87C-B5AF77244BD0}" srcOrd="18"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5A5B7B-0845-4C22-8925-0B2E0C6D1C26}">
      <dsp:nvSpPr>
        <dsp:cNvPr id="0" name=""/>
        <dsp:cNvSpPr/>
      </dsp:nvSpPr>
      <dsp:spPr>
        <a:xfrm>
          <a:off x="0" y="362263"/>
          <a:ext cx="7128368" cy="529200"/>
        </a:xfrm>
        <a:prstGeom prst="rect">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01EFA3-BA83-4322-8EF2-2C16421292B3}">
      <dsp:nvSpPr>
        <dsp:cNvPr id="0" name=""/>
        <dsp:cNvSpPr/>
      </dsp:nvSpPr>
      <dsp:spPr>
        <a:xfrm>
          <a:off x="356418" y="52303"/>
          <a:ext cx="6608916" cy="619920"/>
        </a:xfrm>
        <a:prstGeom prst="round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05" tIns="0" rIns="188605" bIns="0" numCol="1" spcCol="1270" anchor="ctr" anchorCtr="0">
          <a:noAutofit/>
        </a:bodyPr>
        <a:lstStyle/>
        <a:p>
          <a:pPr lvl="0" algn="l" defTabSz="711200">
            <a:lnSpc>
              <a:spcPct val="90000"/>
            </a:lnSpc>
            <a:spcBef>
              <a:spcPct val="0"/>
            </a:spcBef>
            <a:spcAft>
              <a:spcPct val="35000"/>
            </a:spcAft>
          </a:pPr>
          <a:r>
            <a:rPr lang="hu-HU" sz="1600" kern="1200" dirty="0"/>
            <a:t>Értéke a cégek fizikai vagyonához közelít (ingatlan, eszközök, stb.)</a:t>
          </a:r>
          <a:endParaRPr lang="en-GB" sz="1600" kern="1200" dirty="0"/>
        </a:p>
      </dsp:txBody>
      <dsp:txXfrm>
        <a:off x="386680" y="82565"/>
        <a:ext cx="6548392" cy="559396"/>
      </dsp:txXfrm>
    </dsp:sp>
    <dsp:sp modelId="{C274E144-C792-4FD8-9748-28F32F4F3D45}">
      <dsp:nvSpPr>
        <dsp:cNvPr id="0" name=""/>
        <dsp:cNvSpPr/>
      </dsp:nvSpPr>
      <dsp:spPr>
        <a:xfrm>
          <a:off x="0" y="1314823"/>
          <a:ext cx="7128368" cy="529200"/>
        </a:xfrm>
        <a:prstGeom prst="rect">
          <a:avLst/>
        </a:prstGeom>
        <a:solidFill>
          <a:schemeClr val="lt1">
            <a:alpha val="90000"/>
            <a:hueOff val="0"/>
            <a:satOff val="0"/>
            <a:lumOff val="0"/>
            <a:alphaOff val="0"/>
          </a:schemeClr>
        </a:solidFill>
        <a:ln w="25400" cap="flat" cmpd="sng" algn="ctr">
          <a:solidFill>
            <a:schemeClr val="accent1">
              <a:shade val="80000"/>
              <a:hueOff val="125922"/>
              <a:satOff val="-14068"/>
              <a:lumOff val="11123"/>
              <a:alphaOff val="0"/>
            </a:schemeClr>
          </a:solidFill>
          <a:prstDash val="solid"/>
        </a:ln>
        <a:effectLst/>
      </dsp:spPr>
      <dsp:style>
        <a:lnRef idx="2">
          <a:scrgbClr r="0" g="0" b="0"/>
        </a:lnRef>
        <a:fillRef idx="1">
          <a:scrgbClr r="0" g="0" b="0"/>
        </a:fillRef>
        <a:effectRef idx="0">
          <a:scrgbClr r="0" g="0" b="0"/>
        </a:effectRef>
        <a:fontRef idx="minor"/>
      </dsp:style>
    </dsp:sp>
    <dsp:sp modelId="{BDD78F6C-5F78-4883-BC38-2412E69E169A}">
      <dsp:nvSpPr>
        <dsp:cNvPr id="0" name=""/>
        <dsp:cNvSpPr/>
      </dsp:nvSpPr>
      <dsp:spPr>
        <a:xfrm>
          <a:off x="356418" y="1004863"/>
          <a:ext cx="6608916" cy="619920"/>
        </a:xfrm>
        <a:prstGeom prst="roundRect">
          <a:avLst/>
        </a:prstGeom>
        <a:solidFill>
          <a:schemeClr val="accent1">
            <a:shade val="80000"/>
            <a:hueOff val="125922"/>
            <a:satOff val="-14068"/>
            <a:lumOff val="111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05" tIns="0" rIns="188605" bIns="0" numCol="1" spcCol="1270" anchor="ctr" anchorCtr="0">
          <a:noAutofit/>
        </a:bodyPr>
        <a:lstStyle/>
        <a:p>
          <a:pPr lvl="0" algn="l" defTabSz="711200">
            <a:lnSpc>
              <a:spcPct val="90000"/>
            </a:lnSpc>
            <a:spcBef>
              <a:spcPct val="0"/>
            </a:spcBef>
            <a:spcAft>
              <a:spcPct val="35000"/>
            </a:spcAft>
          </a:pPr>
          <a:r>
            <a:rPr lang="hu-HU" sz="1600" kern="1200" dirty="0"/>
            <a:t>Nincs dedikált külön jog, ami külön védelmet és ezáltal külön vagyoni értéket adna az adathalmazoknak</a:t>
          </a:r>
        </a:p>
      </dsp:txBody>
      <dsp:txXfrm>
        <a:off x="386680" y="1035125"/>
        <a:ext cx="6548392" cy="559396"/>
      </dsp:txXfrm>
    </dsp:sp>
    <dsp:sp modelId="{105B68C4-E59C-4F7E-B7C6-E89E7CD594BB}">
      <dsp:nvSpPr>
        <dsp:cNvPr id="0" name=""/>
        <dsp:cNvSpPr/>
      </dsp:nvSpPr>
      <dsp:spPr>
        <a:xfrm>
          <a:off x="0" y="2267384"/>
          <a:ext cx="7128368" cy="529200"/>
        </a:xfrm>
        <a:prstGeom prst="rect">
          <a:avLst/>
        </a:prstGeom>
        <a:solidFill>
          <a:schemeClr val="lt1">
            <a:alpha val="90000"/>
            <a:hueOff val="0"/>
            <a:satOff val="0"/>
            <a:lumOff val="0"/>
            <a:alphaOff val="0"/>
          </a:schemeClr>
        </a:solidFill>
        <a:ln w="25400" cap="flat" cmpd="sng" algn="ctr">
          <a:solidFill>
            <a:schemeClr val="accent1">
              <a:shade val="80000"/>
              <a:hueOff val="251844"/>
              <a:satOff val="-28135"/>
              <a:lumOff val="22246"/>
              <a:alphaOff val="0"/>
            </a:schemeClr>
          </a:solidFill>
          <a:prstDash val="solid"/>
        </a:ln>
        <a:effectLst/>
      </dsp:spPr>
      <dsp:style>
        <a:lnRef idx="2">
          <a:scrgbClr r="0" g="0" b="0"/>
        </a:lnRef>
        <a:fillRef idx="1">
          <a:scrgbClr r="0" g="0" b="0"/>
        </a:fillRef>
        <a:effectRef idx="0">
          <a:scrgbClr r="0" g="0" b="0"/>
        </a:effectRef>
        <a:fontRef idx="minor"/>
      </dsp:style>
    </dsp:sp>
    <dsp:sp modelId="{90DE6E9E-2184-4427-BE82-C488B38A895A}">
      <dsp:nvSpPr>
        <dsp:cNvPr id="0" name=""/>
        <dsp:cNvSpPr/>
      </dsp:nvSpPr>
      <dsp:spPr>
        <a:xfrm>
          <a:off x="356418" y="1957424"/>
          <a:ext cx="6608916" cy="619920"/>
        </a:xfrm>
        <a:prstGeom prst="roundRect">
          <a:avLst/>
        </a:prstGeom>
        <a:solidFill>
          <a:schemeClr val="accent1">
            <a:shade val="80000"/>
            <a:hueOff val="251844"/>
            <a:satOff val="-28135"/>
            <a:lumOff val="222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05" tIns="0" rIns="188605" bIns="0" numCol="1" spcCol="1270" anchor="ctr" anchorCtr="0">
          <a:noAutofit/>
        </a:bodyPr>
        <a:lstStyle/>
        <a:p>
          <a:pPr lvl="0" algn="l" defTabSz="711200">
            <a:lnSpc>
              <a:spcPct val="90000"/>
            </a:lnSpc>
            <a:spcBef>
              <a:spcPct val="0"/>
            </a:spcBef>
            <a:spcAft>
              <a:spcPct val="35000"/>
            </a:spcAft>
          </a:pPr>
          <a:r>
            <a:rPr lang="hu-HU" sz="1600" kern="1200"/>
            <a:t>Szerzői jog, szabadalom, mintaoltalom nem védi az adatot</a:t>
          </a:r>
          <a:endParaRPr lang="hu-HU" sz="1600" kern="1200" dirty="0"/>
        </a:p>
      </dsp:txBody>
      <dsp:txXfrm>
        <a:off x="386680" y="1987686"/>
        <a:ext cx="6548392" cy="559396"/>
      </dsp:txXfrm>
    </dsp:sp>
    <dsp:sp modelId="{8BB8B454-2BC0-4F88-A880-02945F91CB62}">
      <dsp:nvSpPr>
        <dsp:cNvPr id="0" name=""/>
        <dsp:cNvSpPr/>
      </dsp:nvSpPr>
      <dsp:spPr>
        <a:xfrm>
          <a:off x="0" y="3219944"/>
          <a:ext cx="7128368" cy="529200"/>
        </a:xfrm>
        <a:prstGeom prst="rect">
          <a:avLst/>
        </a:prstGeom>
        <a:solidFill>
          <a:schemeClr val="lt1">
            <a:alpha val="90000"/>
            <a:hueOff val="0"/>
            <a:satOff val="0"/>
            <a:lumOff val="0"/>
            <a:alphaOff val="0"/>
          </a:schemeClr>
        </a:solidFill>
        <a:ln w="25400" cap="flat" cmpd="sng" algn="ctr">
          <a:solidFill>
            <a:schemeClr val="accent1">
              <a:shade val="80000"/>
              <a:hueOff val="377766"/>
              <a:satOff val="-42203"/>
              <a:lumOff val="33369"/>
              <a:alphaOff val="0"/>
            </a:schemeClr>
          </a:solidFill>
          <a:prstDash val="solid"/>
        </a:ln>
        <a:effectLst/>
      </dsp:spPr>
      <dsp:style>
        <a:lnRef idx="2">
          <a:scrgbClr r="0" g="0" b="0"/>
        </a:lnRef>
        <a:fillRef idx="1">
          <a:scrgbClr r="0" g="0" b="0"/>
        </a:fillRef>
        <a:effectRef idx="0">
          <a:scrgbClr r="0" g="0" b="0"/>
        </a:effectRef>
        <a:fontRef idx="minor"/>
      </dsp:style>
    </dsp:sp>
    <dsp:sp modelId="{BA238E23-C7C6-469E-9E18-E57F1CDDB190}">
      <dsp:nvSpPr>
        <dsp:cNvPr id="0" name=""/>
        <dsp:cNvSpPr/>
      </dsp:nvSpPr>
      <dsp:spPr>
        <a:xfrm>
          <a:off x="356418" y="2909984"/>
          <a:ext cx="6608916" cy="619920"/>
        </a:xfrm>
        <a:prstGeom prst="roundRect">
          <a:avLst/>
        </a:prstGeom>
        <a:solidFill>
          <a:schemeClr val="accent1">
            <a:shade val="80000"/>
            <a:hueOff val="377766"/>
            <a:satOff val="-42203"/>
            <a:lumOff val="333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05" tIns="0" rIns="188605" bIns="0" numCol="1" spcCol="1270" anchor="ctr" anchorCtr="0">
          <a:noAutofit/>
        </a:bodyPr>
        <a:lstStyle/>
        <a:p>
          <a:pPr lvl="0" algn="l" defTabSz="711200">
            <a:lnSpc>
              <a:spcPct val="90000"/>
            </a:lnSpc>
            <a:spcBef>
              <a:spcPct val="0"/>
            </a:spcBef>
            <a:spcAft>
              <a:spcPct val="35000"/>
            </a:spcAft>
          </a:pPr>
          <a:r>
            <a:rPr lang="hu-HU" sz="1600" kern="1200"/>
            <a:t>Az adat értékét nehéz meghatározni, mivel könnyen újra felhasználható</a:t>
          </a:r>
          <a:endParaRPr lang="hu-HU" sz="1600" kern="1200" dirty="0"/>
        </a:p>
      </dsp:txBody>
      <dsp:txXfrm>
        <a:off x="386680" y="2940246"/>
        <a:ext cx="6548392" cy="559396"/>
      </dsp:txXfrm>
    </dsp:sp>
    <dsp:sp modelId="{8ACECF63-FA35-4435-B87C-B5AF77244BD0}">
      <dsp:nvSpPr>
        <dsp:cNvPr id="0" name=""/>
        <dsp:cNvSpPr/>
      </dsp:nvSpPr>
      <dsp:spPr>
        <a:xfrm>
          <a:off x="0" y="4172504"/>
          <a:ext cx="7128368" cy="529200"/>
        </a:xfrm>
        <a:prstGeom prst="rect">
          <a:avLst/>
        </a:prstGeom>
        <a:solidFill>
          <a:schemeClr val="lt1">
            <a:alpha val="90000"/>
            <a:hueOff val="0"/>
            <a:satOff val="0"/>
            <a:lumOff val="0"/>
            <a:alphaOff val="0"/>
          </a:schemeClr>
        </a:solidFill>
        <a:ln w="25400" cap="flat" cmpd="sng" algn="ctr">
          <a:solidFill>
            <a:schemeClr val="accent1">
              <a:shade val="80000"/>
              <a:hueOff val="503688"/>
              <a:satOff val="-56271"/>
              <a:lumOff val="44492"/>
              <a:alphaOff val="0"/>
            </a:schemeClr>
          </a:solidFill>
          <a:prstDash val="solid"/>
        </a:ln>
        <a:effectLst/>
      </dsp:spPr>
      <dsp:style>
        <a:lnRef idx="2">
          <a:scrgbClr r="0" g="0" b="0"/>
        </a:lnRef>
        <a:fillRef idx="1">
          <a:scrgbClr r="0" g="0" b="0"/>
        </a:fillRef>
        <a:effectRef idx="0">
          <a:scrgbClr r="0" g="0" b="0"/>
        </a:effectRef>
        <a:fontRef idx="minor"/>
      </dsp:style>
    </dsp:sp>
    <dsp:sp modelId="{2A433268-478C-4FA3-9F21-3E907EFF645D}">
      <dsp:nvSpPr>
        <dsp:cNvPr id="0" name=""/>
        <dsp:cNvSpPr/>
      </dsp:nvSpPr>
      <dsp:spPr>
        <a:xfrm>
          <a:off x="356418" y="3862544"/>
          <a:ext cx="6608916" cy="619920"/>
        </a:xfrm>
        <a:prstGeom prst="roundRect">
          <a:avLst/>
        </a:prstGeom>
        <a:solidFill>
          <a:schemeClr val="accent1">
            <a:shade val="80000"/>
            <a:hueOff val="503688"/>
            <a:satOff val="-56271"/>
            <a:lumOff val="444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05" tIns="0" rIns="188605" bIns="0" numCol="1" spcCol="1270" anchor="ctr" anchorCtr="0">
          <a:noAutofit/>
        </a:bodyPr>
        <a:lstStyle/>
        <a:p>
          <a:pPr lvl="0" algn="l" defTabSz="711200">
            <a:lnSpc>
              <a:spcPct val="90000"/>
            </a:lnSpc>
            <a:spcBef>
              <a:spcPct val="0"/>
            </a:spcBef>
            <a:spcAft>
              <a:spcPct val="35000"/>
            </a:spcAft>
          </a:pPr>
          <a:r>
            <a:rPr lang="hu-HU" sz="1600" kern="1200"/>
            <a:t>Értéke a használatából, más adatokkal való összekapcsolásból, megosztásból származik</a:t>
          </a:r>
          <a:endParaRPr lang="hu-HU" sz="1600" kern="1200" dirty="0"/>
        </a:p>
      </dsp:txBody>
      <dsp:txXfrm>
        <a:off x="386680" y="3892806"/>
        <a:ext cx="6548392"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074EF9-2D1C-444F-892A-3DE5023F3264}" type="datetimeFigureOut">
              <a:rPr lang="de-DE" smtClean="0"/>
              <a:pPr/>
              <a:t/>
            </a:fld>
            <a:endParaRPr lang="de-D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64FE75-9390-4697-9DC7-085317AE8E1C}" type="slidenum">
              <a:rPr lang="de-DE" smtClean="0"/>
              <a:pPr/>
              <a:t>‹#›</a:t>
            </a:fld>
            <a:endParaRPr lang="de-DE"/>
          </a:p>
        </p:txBody>
      </p:sp>
    </p:spTree>
    <p:extLst>
      <p:ext uri="{BB962C8B-B14F-4D97-AF65-F5344CB8AC3E}">
        <p14:creationId xmlns:p14="http://schemas.microsoft.com/office/powerpoint/2010/main" val="65601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FEE0E7-FE49-49E0-B574-252EA06FC051}" type="datetimeFigureOut">
              <a:rPr lang="de-DE" smtClean="0"/>
              <a:pPr/>
              <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008A02-0983-4D98-8FAA-A493F3BA4192}" type="slidenum">
              <a:rPr lang="de-DE" smtClean="0"/>
              <a:pPr/>
              <a:t>‹#›</a:t>
            </a:fld>
            <a:endParaRPr lang="de-DE"/>
          </a:p>
        </p:txBody>
      </p:sp>
    </p:spTree>
    <p:extLst>
      <p:ext uri="{BB962C8B-B14F-4D97-AF65-F5344CB8AC3E}">
        <p14:creationId xmlns:p14="http://schemas.microsoft.com/office/powerpoint/2010/main" val="10414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_with_image">
    <p:spTree>
      <p:nvGrpSpPr>
        <p:cNvPr id="1" name=""/>
        <p:cNvGrpSpPr/>
        <p:nvPr/>
      </p:nvGrpSpPr>
      <p:grpSpPr>
        <a:xfrm>
          <a:off x="0" y="0"/>
          <a:ext cx="0" cy="0"/>
          <a:chOff x="0" y="0"/>
          <a:chExt cx="0" cy="0"/>
        </a:xfrm>
      </p:grpSpPr>
      <p:sp>
        <p:nvSpPr>
          <p:cNvPr id="6" name="Titelplatzhalter 1" descr="CMSLegal_Cover_Heading"/>
          <p:cNvSpPr>
            <a:spLocks noGrp="1"/>
          </p:cNvSpPr>
          <p:nvPr>
            <p:ph type="title"/>
          </p:nvPr>
        </p:nvSpPr>
        <p:spPr bwMode="auto">
          <a:xfrm>
            <a:off x="432000" y="15624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0000"/>
                </a:solidFill>
              </a:defRPr>
            </a:lvl1pPr>
          </a:lstStyle>
          <a:p>
            <a:pPr lvl="0"/>
            <a:r>
              <a:rPr lang="en-US" sz="2400" baseline="0" noProof="0">
                <a:solidFill>
                  <a:srgbClr val="000000"/>
                </a:solidFill>
                <a:latin typeface="Arial"/>
              </a:rPr>
              <a:t>Click to edit Master title style</a:t>
            </a:r>
            <a:endParaRPr lang="en-GB" noProof="0" dirty="0"/>
          </a:p>
        </p:txBody>
      </p:sp>
      <p:sp>
        <p:nvSpPr>
          <p:cNvPr id="8" name="Text Placeholder 7" descr="CMSLegal_Cover_SubHeading"/>
          <p:cNvSpPr>
            <a:spLocks noGrp="1"/>
          </p:cNvSpPr>
          <p:nvPr>
            <p:ph type="body" sz="quarter" idx="10" hasCustomPrompt="1"/>
          </p:nvPr>
        </p:nvSpPr>
        <p:spPr>
          <a:xfrm>
            <a:off x="432000" y="2746800"/>
            <a:ext cx="7200000" cy="936000"/>
          </a:xfrm>
        </p:spPr>
        <p:txBody>
          <a:bodyPr/>
          <a:lstStyle>
            <a:lvl1pPr marL="0" indent="0">
              <a:defRPr baseline="0">
                <a:solidFill>
                  <a:schemeClr val="tx1"/>
                </a:solidFill>
              </a:defRPr>
            </a:lvl1pPr>
          </a:lstStyle>
          <a:p>
            <a:pPr lvl="0"/>
            <a:r>
              <a:rPr lang="en-GB" sz="1800" baseline="0" noProof="0" dirty="0">
                <a:solidFill>
                  <a:srgbClr val="000000"/>
                </a:solidFill>
                <a:latin typeface="Arial"/>
              </a:rPr>
              <a:t>Sub-heading, Arial 18/22pt.</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_with_large_object">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3" name="Inhaltsplatzhalter 2"/>
          <p:cNvSpPr>
            <a:spLocks noGrp="1"/>
          </p:cNvSpPr>
          <p:nvPr>
            <p:ph sz="quarter" idx="17" hasCustomPrompt="1"/>
          </p:nvPr>
        </p:nvSpPr>
        <p:spPr>
          <a:xfrm>
            <a:off x="432000" y="2505600"/>
            <a:ext cx="828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12" name="Textplatzhalter 14"/>
          <p:cNvSpPr>
            <a:spLocks noGrp="1"/>
          </p:cNvSpPr>
          <p:nvPr>
            <p:ph type="body" sz="quarter" idx="14"/>
          </p:nvPr>
        </p:nvSpPr>
        <p:spPr>
          <a:xfrm>
            <a:off x="432000" y="1868400"/>
            <a:ext cx="828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Tree>
    <p:extLst>
      <p:ext uri="{BB962C8B-B14F-4D97-AF65-F5344CB8AC3E}">
        <p14:creationId xmlns:p14="http://schemas.microsoft.com/office/powerpoint/2010/main" val="3488059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_slide">
    <p:spTree>
      <p:nvGrpSpPr>
        <p:cNvPr id="1" name=""/>
        <p:cNvGrpSpPr/>
        <p:nvPr/>
      </p:nvGrpSpPr>
      <p:grpSpPr>
        <a:xfrm>
          <a:off x="0" y="0"/>
          <a:ext cx="0" cy="0"/>
          <a:chOff x="0" y="0"/>
          <a:chExt cx="0" cy="0"/>
        </a:xfrm>
      </p:grpSpPr>
      <p:sp>
        <p:nvSpPr>
          <p:cNvPr id="3" name="Foliennummernplatzhalter 5" descr="CMSLegal_Footer_SlideNumber"/>
          <p:cNvSpPr txBox="1">
            <a:spLocks/>
          </p:cNvSpPr>
          <p:nvPr userDrawn="1"/>
        </p:nvSpPr>
        <p:spPr>
          <a:xfrm>
            <a:off x="432000" y="6537600"/>
            <a:ext cx="324000" cy="252000"/>
          </a:xfrm>
          <a:prstGeom prst="rect">
            <a:avLst/>
          </a:prstGeom>
        </p:spPr>
        <p:txBody>
          <a:bodyPr vert="horz" wrap="square" lIns="0" tIns="0" rIns="0" bIns="0" numCol="1" rtlCol="0" anchor="t" anchorCtr="0" compatLnSpc="1">
            <a:prstTxWarp prst="textNoShape">
              <a:avLst/>
            </a:prstTxWarp>
          </a:bodyPr>
          <a:lstStyle>
            <a:defPPr>
              <a:defRPr lang="en-US"/>
            </a:defPPr>
            <a:lvl1pPr marL="0" algn="r" defTabSz="914400" rtl="0" eaLnBrk="1" latinLnBrk="0" hangingPunct="1">
              <a:defRPr sz="1200"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E07F8A69-A772-47F3-9266-D6EC4E088057}" type="slidenum">
              <a:rPr lang="de-DE" sz="1000" smtClean="0">
                <a:solidFill>
                  <a:srgbClr val="766A62"/>
                </a:solidFill>
              </a:rPr>
              <a:pPr algn="l"/>
              <a:t>‹#›</a:t>
            </a:fld>
            <a:endParaRPr lang="de-DE" sz="1000" dirty="0">
              <a:solidFill>
                <a:srgbClr val="766A62"/>
              </a:solidFill>
            </a:endParaRPr>
          </a:p>
        </p:txBody>
      </p:sp>
    </p:spTree>
    <p:extLst>
      <p:ext uri="{BB962C8B-B14F-4D97-AF65-F5344CB8AC3E}">
        <p14:creationId xmlns:p14="http://schemas.microsoft.com/office/powerpoint/2010/main" val="40932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claimer_slide">
    <p:spTree>
      <p:nvGrpSpPr>
        <p:cNvPr id="1" name=""/>
        <p:cNvGrpSpPr/>
        <p:nvPr/>
      </p:nvGrpSpPr>
      <p:grpSpPr>
        <a:xfrm>
          <a:off x="0" y="0"/>
          <a:ext cx="0" cy="0"/>
          <a:chOff x="0" y="0"/>
          <a:chExt cx="0" cy="0"/>
        </a:xfrm>
      </p:grpSpPr>
      <p:cxnSp>
        <p:nvCxnSpPr>
          <p:cNvPr id="4" name="Gerade Verbindung 3"/>
          <p:cNvCxnSpPr/>
          <p:nvPr userDrawn="1"/>
        </p:nvCxnSpPr>
        <p:spPr>
          <a:xfrm>
            <a:off x="432000" y="4248504"/>
            <a:ext cx="3960146"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Gerade Verbindung 5"/>
          <p:cNvCxnSpPr/>
          <p:nvPr userDrawn="1"/>
        </p:nvCxnSpPr>
        <p:spPr>
          <a:xfrm>
            <a:off x="432000" y="6043626"/>
            <a:ext cx="3960000"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platzhalter 8" descr="CMS_Legal_Disclaimer_Textbox_001"/>
          <p:cNvSpPr>
            <a:spLocks noGrp="1"/>
          </p:cNvSpPr>
          <p:nvPr>
            <p:ph type="body" sz="quarter" idx="15" hasCustomPrompt="1"/>
          </p:nvPr>
        </p:nvSpPr>
        <p:spPr>
          <a:xfrm>
            <a:off x="432000" y="3669606"/>
            <a:ext cx="1738800" cy="601200"/>
          </a:xfrm>
          <a:prstGeom prst="rect">
            <a:avLst/>
          </a:prstGeom>
        </p:spPr>
        <p:txBody>
          <a:bodyPr lIns="0" tIns="36000" rIns="0" bIns="0"/>
          <a:lstStyle>
            <a:lvl1pPr marL="0" marR="0" indent="0" algn="l" defTabSz="914400" rtl="0" eaLnBrk="1" fontAlgn="auto" latinLnBrk="0" hangingPunct="1">
              <a:lnSpc>
                <a:spcPct val="100000"/>
              </a:lnSpc>
              <a:spcBef>
                <a:spcPts val="0"/>
              </a:spcBef>
              <a:spcAft>
                <a:spcPts val="0"/>
              </a:spcAft>
              <a:buClrTx/>
              <a:buSzTx/>
              <a:buFontTx/>
              <a:buNone/>
              <a:tabLst/>
              <a:defRPr sz="1000">
                <a:ln>
                  <a:noFill/>
                </a:ln>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Your free online legal information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A subscription service for legal articles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on a variety of topics delivered by email.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cms-lawnow.com</a:t>
            </a:r>
          </a:p>
        </p:txBody>
      </p:sp>
      <p:sp>
        <p:nvSpPr>
          <p:cNvPr id="12" name="Textplatzhalter 8" descr="CMS_Legal_Disclaimer_Textbox_002"/>
          <p:cNvSpPr>
            <a:spLocks noGrp="1"/>
          </p:cNvSpPr>
          <p:nvPr>
            <p:ph type="body" sz="quarter" idx="16" hasCustomPrompt="1"/>
          </p:nvPr>
        </p:nvSpPr>
        <p:spPr>
          <a:xfrm>
            <a:off x="2592000" y="3669606"/>
            <a:ext cx="1738800" cy="601200"/>
          </a:xfrm>
          <a:prstGeom prst="rect">
            <a:avLst/>
          </a:prstGeom>
        </p:spPr>
        <p:txBody>
          <a:bodyPr lIns="0" tIns="36000" rIns="0" bIns="0"/>
          <a:lstStyle>
            <a:lvl1pPr marL="0" marR="0" indent="0" algn="l" defTabSz="914400" rtl="0" eaLnBrk="1" fontAlgn="auto" latinLnBrk="0" hangingPunct="1">
              <a:lnSpc>
                <a:spcPct val="100000"/>
              </a:lnSpc>
              <a:spcBef>
                <a:spcPts val="0"/>
              </a:spcBef>
              <a:spcAft>
                <a:spcPts val="0"/>
              </a:spcAft>
              <a:buClrTx/>
              <a:buSzTx/>
              <a:buFontTx/>
              <a:buNone/>
              <a:tabLst/>
              <a:defRPr sz="1000">
                <a:ln>
                  <a:noFill/>
                </a:ln>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Your expert legal publications online.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In-depth international legal research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and insights that can be personalised.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eguides.cmslegal.com</a:t>
            </a:r>
          </a:p>
        </p:txBody>
      </p:sp>
      <p:sp>
        <p:nvSpPr>
          <p:cNvPr id="8" name="Foliennummernplatzhalter 5" descr="CMSLegal_Footer_SlideNumber"/>
          <p:cNvSpPr txBox="1">
            <a:spLocks/>
          </p:cNvSpPr>
          <p:nvPr userDrawn="1"/>
        </p:nvSpPr>
        <p:spPr>
          <a:xfrm>
            <a:off x="432000" y="6537600"/>
            <a:ext cx="324000" cy="252000"/>
          </a:xfrm>
          <a:prstGeom prst="rect">
            <a:avLst/>
          </a:prstGeom>
        </p:spPr>
        <p:txBody>
          <a:bodyPr vert="horz" wrap="square" lIns="0" tIns="0" rIns="0" bIns="0" numCol="1" rtlCol="0" anchor="t" anchorCtr="0" compatLnSpc="1">
            <a:prstTxWarp prst="textNoShape">
              <a:avLst/>
            </a:prstTxWarp>
          </a:bodyPr>
          <a:lstStyle>
            <a:defPPr>
              <a:defRPr lang="en-US"/>
            </a:defPPr>
            <a:lvl1pPr marL="0" algn="r" defTabSz="914400" rtl="0" eaLnBrk="1" latinLnBrk="0" hangingPunct="1">
              <a:defRPr sz="1200"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E07F8A69-A772-47F3-9266-D6EC4E088057}" type="slidenum">
              <a:rPr lang="de-DE" sz="1000" smtClean="0">
                <a:solidFill>
                  <a:srgbClr val="766A62"/>
                </a:solidFill>
              </a:rPr>
              <a:pPr algn="l"/>
              <a:t>‹#›</a:t>
            </a:fld>
            <a:endParaRPr lang="de-DE" sz="1000" dirty="0">
              <a:solidFill>
                <a:srgbClr val="766A62"/>
              </a:solidFill>
            </a:endParaRPr>
          </a:p>
        </p:txBody>
      </p:sp>
      <p:sp>
        <p:nvSpPr>
          <p:cNvPr id="11" name="Textfeld 2">
            <a:extLst>
              <a:ext uri="{FF2B5EF4-FFF2-40B4-BE49-F238E27FC236}">
                <a16:creationId xmlns:a16="http://schemas.microsoft.com/office/drawing/2014/main" id="{4C1EEB9D-97DE-40CD-9772-FB0E22292E1F}"/>
              </a:ext>
            </a:extLst>
          </p:cNvPr>
          <p:cNvSpPr txBox="1"/>
          <p:nvPr userDrawn="1"/>
        </p:nvSpPr>
        <p:spPr>
          <a:xfrm>
            <a:off x="432000" y="4184002"/>
            <a:ext cx="4392613" cy="2106612"/>
          </a:xfrm>
          <a:prstGeom prst="rect">
            <a:avLst/>
          </a:prstGeom>
          <a:noFill/>
          <a:ln>
            <a:noFill/>
          </a:ln>
        </p:spPr>
        <p:txBody>
          <a:bodyPr lIns="0" tIns="0" rIns="0" bIns="0" anchor="b"/>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eaLnBrk="0" fontAlgn="base" hangingPunct="0">
              <a:spcBef>
                <a:spcPct val="0"/>
              </a:spcBef>
              <a:spcAft>
                <a:spcPct val="0"/>
              </a:spcAft>
              <a:defRPr>
                <a:solidFill>
                  <a:schemeClr val="tx1"/>
                </a:solidFill>
                <a:latin typeface="Calibri" charset="0"/>
                <a:ea typeface="ＭＳ Ｐゴシック" charset="-128"/>
              </a:defRPr>
            </a:lvl6pPr>
            <a:lvl7pPr marL="2971800" indent="-228600" eaLnBrk="0" fontAlgn="base" hangingPunct="0">
              <a:spcBef>
                <a:spcPct val="0"/>
              </a:spcBef>
              <a:spcAft>
                <a:spcPct val="0"/>
              </a:spcAft>
              <a:defRPr>
                <a:solidFill>
                  <a:schemeClr val="tx1"/>
                </a:solidFill>
                <a:latin typeface="Calibri" charset="0"/>
                <a:ea typeface="ＭＳ Ｐゴシック" charset="-128"/>
              </a:defRPr>
            </a:lvl7pPr>
            <a:lvl8pPr marL="3429000" indent="-228600" eaLnBrk="0" fontAlgn="base" hangingPunct="0">
              <a:spcBef>
                <a:spcPct val="0"/>
              </a:spcBef>
              <a:spcAft>
                <a:spcPct val="0"/>
              </a:spcAft>
              <a:defRPr>
                <a:solidFill>
                  <a:schemeClr val="tx1"/>
                </a:solidFill>
                <a:latin typeface="Calibri" charset="0"/>
                <a:ea typeface="ＭＳ Ｐゴシック" charset="-128"/>
              </a:defRPr>
            </a:lvl8pPr>
            <a:lvl9pPr marL="3886200" indent="-228600" eaLnBrk="0" fontAlgn="base" hangingPunct="0">
              <a:spcBef>
                <a:spcPct val="0"/>
              </a:spcBef>
              <a:spcAft>
                <a:spcPct val="0"/>
              </a:spcAft>
              <a:defRPr>
                <a:solidFill>
                  <a:schemeClr val="tx1"/>
                </a:solidFill>
                <a:latin typeface="Calibri" charset="0"/>
                <a:ea typeface="ＭＳ Ｐゴシック" charset="-128"/>
              </a:defRPr>
            </a:lvl9pPr>
          </a:lstStyle>
          <a:p>
            <a:pPr eaLnBrk="1" hangingPunct="1">
              <a:lnSpc>
                <a:spcPts val="900"/>
              </a:lnSpc>
              <a:defRPr/>
            </a:pPr>
            <a:r>
              <a:rPr lang="en-GB" altLang="de-DE" sz="650" dirty="0">
                <a:latin typeface="Arial" charset="0"/>
              </a:rPr>
              <a:t>CMS Legal Services EEIG (CMS EEIG) is a European Economic Interest Grouping that coordinates an organisation </a:t>
            </a:r>
            <a:br>
              <a:rPr lang="en-GB" altLang="de-DE" sz="650" dirty="0">
                <a:latin typeface="Arial" charset="0"/>
              </a:rPr>
            </a:br>
            <a:r>
              <a:rPr lang="en-GB" altLang="de-DE" sz="650" dirty="0">
                <a:latin typeface="Arial" charset="0"/>
              </a:rPr>
              <a:t>of independent law firms. CMS EEIG provides no client services. Such services are solely provided by CMS EEIG’s member firms in their respective jurisdictions. CMS EEIG and each of its member firms are separate and legally distinct entities, and no such entity has any authority to bind any other. CMS EEIG and each member firm are liable only for their own acts or omissions and not those of each other. The brand name “CMS” and the term “firm” are used to refer to some or all of the member firms or their offices. </a:t>
            </a:r>
          </a:p>
          <a:p>
            <a:pPr eaLnBrk="1" hangingPunct="1">
              <a:lnSpc>
                <a:spcPts val="900"/>
              </a:lnSpc>
              <a:defRPr/>
            </a:pPr>
            <a:endParaRPr lang="en-GB" altLang="de-DE" sz="650" dirty="0">
              <a:latin typeface="Arial" charset="0"/>
            </a:endParaRPr>
          </a:p>
          <a:p>
            <a:pPr eaLnBrk="1" hangingPunct="1">
              <a:lnSpc>
                <a:spcPts val="900"/>
              </a:lnSpc>
              <a:defRPr/>
            </a:pPr>
            <a:r>
              <a:rPr lang="en-GB" altLang="de-DE" sz="650" b="1" dirty="0">
                <a:latin typeface="Arial" charset="0"/>
              </a:rPr>
              <a:t>CMS locations: </a:t>
            </a:r>
          </a:p>
          <a:p>
            <a:pPr>
              <a:lnSpc>
                <a:spcPts val="900"/>
              </a:lnSpc>
              <a:defRPr/>
            </a:pPr>
            <a:r>
              <a:rPr lang="en-GB" altLang="de-DE" sz="650" dirty="0">
                <a:latin typeface="Arial" charset="0"/>
              </a:rPr>
              <a:t>Aberdeen, Algiers, Amsterdam, Antwerp, Barcelona, Beijing, Belgrade, Berlin, Bogotá, Bratislava, Bristol, Brussels, Bucharest, Budapest, Casablanca, Cologne, Dubai, Duesseldorf, Edinburgh, Frankfurt, Funchal, Geneva, Glasgow, Hamburg, Hong Kong, Istanbul, Johannesburg, Kyiv, Leipzig, Lima, Lisbon, Ljubljana, London, Luanda, Luxembourg, Lyon, Madrid, Manchester, Mexico City, Milan, Mombasa, Monaco, Moscow, Munich, Muscat, Nairobi, Paris, Podgorica, Poznan, Prague, Reading, Rio de Janeiro, Riyadh, Rome, Santiago de Chile, Sarajevo, Seville, Shanghai, Sheffield, Singapore, Skopje, Sofia, Strasbourg, Stuttgart, Tirana, Utrecht, Vienna, Warsaw, Zagreb and Zurich.</a:t>
            </a:r>
          </a:p>
          <a:p>
            <a:pPr>
              <a:lnSpc>
                <a:spcPts val="900"/>
              </a:lnSpc>
              <a:defRPr/>
            </a:pPr>
            <a:endParaRPr lang="en-GB" altLang="de-DE" sz="650" dirty="0">
              <a:latin typeface="Arial" charset="0"/>
            </a:endParaRPr>
          </a:p>
          <a:p>
            <a:pPr>
              <a:lnSpc>
                <a:spcPts val="900"/>
              </a:lnSpc>
              <a:defRPr/>
            </a:pPr>
            <a:r>
              <a:rPr lang="de-DE" altLang="de-DE" sz="650" dirty="0">
                <a:latin typeface="Arial" charset="0"/>
              </a:rPr>
              <a:t>------------------------------------------------------------------------------------------------------------------------------------------------------------------</a:t>
            </a:r>
            <a:endParaRPr lang="en-GB" altLang="de-DE" sz="650" dirty="0">
              <a:latin typeface="Arial" charset="0"/>
            </a:endParaRPr>
          </a:p>
          <a:p>
            <a:pPr eaLnBrk="1" hangingPunct="1">
              <a:lnSpc>
                <a:spcPts val="900"/>
              </a:lnSpc>
              <a:defRPr/>
            </a:pPr>
            <a:endParaRPr lang="en-GB" altLang="de-DE" sz="650" dirty="0">
              <a:latin typeface="Arial" charset="0"/>
            </a:endParaRPr>
          </a:p>
          <a:p>
            <a:pPr eaLnBrk="1" hangingPunct="1">
              <a:lnSpc>
                <a:spcPts val="900"/>
              </a:lnSpc>
              <a:defRPr/>
            </a:pPr>
            <a:r>
              <a:rPr lang="en-GB" altLang="de-DE" sz="650" b="1" dirty="0" err="1">
                <a:latin typeface="Arial" charset="0"/>
              </a:rPr>
              <a:t>cms.law</a:t>
            </a:r>
            <a:endParaRPr lang="en-GB" altLang="de-DE" sz="650" b="1" dirty="0">
              <a:latin typeface="Arial" charset="0"/>
            </a:endParaRPr>
          </a:p>
        </p:txBody>
      </p:sp>
    </p:spTree>
    <p:extLst>
      <p:ext uri="{BB962C8B-B14F-4D97-AF65-F5344CB8AC3E}">
        <p14:creationId xmlns:p14="http://schemas.microsoft.com/office/powerpoint/2010/main" val="2600241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_slide_with_image">
    <p:spTree>
      <p:nvGrpSpPr>
        <p:cNvPr id="1" name=""/>
        <p:cNvGrpSpPr/>
        <p:nvPr/>
      </p:nvGrpSpPr>
      <p:grpSpPr>
        <a:xfrm>
          <a:off x="0" y="0"/>
          <a:ext cx="0" cy="0"/>
          <a:chOff x="0" y="0"/>
          <a:chExt cx="0" cy="0"/>
        </a:xfrm>
      </p:grpSpPr>
      <p:sp>
        <p:nvSpPr>
          <p:cNvPr id="6" name="Titelplatzhalter 1" descr="CMSLegal_Cover_Heading"/>
          <p:cNvSpPr>
            <a:spLocks noGrp="1"/>
          </p:cNvSpPr>
          <p:nvPr>
            <p:ph type="title"/>
          </p:nvPr>
        </p:nvSpPr>
        <p:spPr bwMode="auto">
          <a:xfrm>
            <a:off x="432000" y="15624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0000"/>
                </a:solidFill>
              </a:defRPr>
            </a:lvl1pPr>
          </a:lstStyle>
          <a:p>
            <a:pPr lvl="0"/>
            <a:r>
              <a:rPr lang="en-US" sz="2400" baseline="0" noProof="0">
                <a:solidFill>
                  <a:srgbClr val="000000"/>
                </a:solidFill>
                <a:latin typeface="Arial"/>
              </a:rPr>
              <a:t>Click to edit Master title style</a:t>
            </a:r>
            <a:endParaRPr lang="en-GB" noProof="0" dirty="0"/>
          </a:p>
        </p:txBody>
      </p:sp>
      <p:sp>
        <p:nvSpPr>
          <p:cNvPr id="8" name="Text Placeholder 7" descr="CMSLegal_Cover_SubHeading"/>
          <p:cNvSpPr>
            <a:spLocks noGrp="1"/>
          </p:cNvSpPr>
          <p:nvPr>
            <p:ph type="body" sz="quarter" idx="10" hasCustomPrompt="1"/>
          </p:nvPr>
        </p:nvSpPr>
        <p:spPr>
          <a:xfrm>
            <a:off x="432000" y="2746800"/>
            <a:ext cx="7200000" cy="936000"/>
          </a:xfrm>
        </p:spPr>
        <p:txBody>
          <a:bodyPr/>
          <a:lstStyle>
            <a:lvl1pPr marL="0" indent="0">
              <a:defRPr baseline="0">
                <a:solidFill>
                  <a:schemeClr val="tx1"/>
                </a:solidFill>
              </a:defRPr>
            </a:lvl1pPr>
          </a:lstStyle>
          <a:p>
            <a:pPr lvl="0"/>
            <a:r>
              <a:rPr lang="en-GB" sz="1800" baseline="0" noProof="0" dirty="0">
                <a:solidFill>
                  <a:srgbClr val="000000"/>
                </a:solidFill>
                <a:latin typeface="Arial"/>
              </a:rPr>
              <a:t>Sub-heading, Arial 18/22pt.</a:t>
            </a:r>
            <a:endParaRPr lang="en-GB" noProof="0" dirty="0"/>
          </a:p>
        </p:txBody>
      </p:sp>
    </p:spTree>
    <p:extLst>
      <p:ext uri="{BB962C8B-B14F-4D97-AF65-F5344CB8AC3E}">
        <p14:creationId xmlns:p14="http://schemas.microsoft.com/office/powerpoint/2010/main" val="45497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mediate_title_page_with_full_image">
    <p:spTree>
      <p:nvGrpSpPr>
        <p:cNvPr id="1" name=""/>
        <p:cNvGrpSpPr/>
        <p:nvPr/>
      </p:nvGrpSpPr>
      <p:grpSpPr>
        <a:xfrm>
          <a:off x="0" y="0"/>
          <a:ext cx="0" cy="0"/>
          <a:chOff x="0" y="0"/>
          <a:chExt cx="0" cy="0"/>
        </a:xfrm>
      </p:grpSpPr>
      <p:pic>
        <p:nvPicPr>
          <p:cNvPr id="2050" name="Picture 2" descr="CMSLegal_Picture_Replac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itelplatzhalter 1"/>
          <p:cNvSpPr>
            <a:spLocks noGrp="1"/>
          </p:cNvSpPr>
          <p:nvPr>
            <p:ph type="title"/>
          </p:nvPr>
        </p:nvSpPr>
        <p:spPr bwMode="auto">
          <a:xfrm>
            <a:off x="432000" y="42696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r>
              <a:rPr lang="en-GB" sz="2000" b="1" baseline="0" noProof="0" dirty="0">
                <a:solidFill>
                  <a:srgbClr val="000000"/>
                </a:solidFill>
                <a:latin typeface="Arial"/>
              </a:rPr>
              <a:t>This is an intermediate title page with picture. </a:t>
            </a:r>
            <a:br>
              <a:rPr lang="en-GB" sz="2000" b="1" baseline="0" noProof="0" dirty="0">
                <a:solidFill>
                  <a:srgbClr val="000000"/>
                </a:solidFill>
                <a:latin typeface="Arial"/>
              </a:rPr>
            </a:br>
            <a:r>
              <a:rPr lang="en-GB" sz="2000" b="1" baseline="0" noProof="0" dirty="0">
                <a:solidFill>
                  <a:srgbClr val="000000"/>
                </a:solidFill>
                <a:latin typeface="Arial"/>
              </a:rPr>
              <a:t>Arial 20/24pt, bold.</a:t>
            </a:r>
            <a:endParaRPr lang="en-GB" noProof="0" dirty="0"/>
          </a:p>
        </p:txBody>
      </p:sp>
      <p:sp>
        <p:nvSpPr>
          <p:cNvPr id="12" name="Text Placeholder 11"/>
          <p:cNvSpPr>
            <a:spLocks noGrp="1"/>
          </p:cNvSpPr>
          <p:nvPr>
            <p:ph type="body" sz="quarter" idx="15" hasCustomPrompt="1"/>
          </p:nvPr>
        </p:nvSpPr>
        <p:spPr>
          <a:xfrm>
            <a:off x="432000" y="5378400"/>
            <a:ext cx="7200000" cy="936000"/>
          </a:xfrm>
          <a:prstGeom prst="rect">
            <a:avLst/>
          </a:prstGeom>
        </p:spPr>
        <p:txBody>
          <a:bodyPr lIns="0" tIns="0" rIns="0" bIns="0"/>
          <a:lstStyle>
            <a:lvl1pPr marL="342900" marR="0" indent="-342900" algn="l" defTabSz="914400" rtl="0" eaLnBrk="1" fontAlgn="base" latinLnBrk="0" hangingPunct="1">
              <a:lnSpc>
                <a:spcPct val="100000"/>
              </a:lnSpc>
              <a:spcBef>
                <a:spcPct val="20000"/>
              </a:spcBef>
              <a:spcAft>
                <a:spcPct val="0"/>
              </a:spcAft>
              <a:buClrTx/>
              <a:buSzTx/>
              <a:buFontTx/>
              <a:buNone/>
              <a:tabLst/>
              <a:defRPr b="0"/>
            </a:lvl1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GB" sz="1400" baseline="0" noProof="0" dirty="0">
                <a:solidFill>
                  <a:srgbClr val="000000"/>
                </a:solidFill>
                <a:latin typeface="Arial"/>
              </a:rPr>
              <a:t>This is the sub-heading, Arial 14/18pt. </a:t>
            </a:r>
            <a:endParaRPr lang="en-GB" noProof="0" dirty="0"/>
          </a:p>
        </p:txBody>
      </p:sp>
      <p:pic>
        <p:nvPicPr>
          <p:cNvPr id="2" name="Picture 1" descr="CMSLegal_Cover_Logo_IM_iL_001_P"/>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3" y="429768"/>
            <a:ext cx="8281432" cy="649225"/>
          </a:xfrm>
          <a:prstGeom prst="rect">
            <a:avLst/>
          </a:prstGeom>
        </p:spPr>
      </p:pic>
      <p:sp>
        <p:nvSpPr>
          <p:cNvPr id="9"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766A62"/>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10" name="TextBox 12" descr="CMSLegal_Footer_Text_Date"/>
          <p:cNvSpPr txBox="1"/>
          <p:nvPr userDrawn="1"/>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rgbClr val="766A62"/>
                </a:solidFill>
                <a:latin typeface="Arial"/>
                <a:cs typeface="Arial" pitchFamily="34" charset="0"/>
              </a:rPr>
              <a:t>footer text | footer date</a:t>
            </a:r>
          </a:p>
        </p:txBody>
      </p:sp>
      <p:sp>
        <p:nvSpPr>
          <p:cNvPr id="13" name="TextBox 12" descr="CMSLegal_Footer_Firm"/>
          <p:cNvSpPr txBox="1"/>
          <p:nvPr userDrawn="1"/>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rgbClr val="766A62"/>
                </a:solidFill>
                <a:latin typeface="Arial"/>
                <a:cs typeface="Arial" pitchFamily="34" charset="0"/>
              </a:rPr>
              <a:t>CMS Firm</a:t>
            </a:r>
          </a:p>
        </p:txBody>
      </p:sp>
    </p:spTree>
    <p:extLst>
      <p:ext uri="{BB962C8B-B14F-4D97-AF65-F5344CB8AC3E}">
        <p14:creationId xmlns:p14="http://schemas.microsoft.com/office/powerpoint/2010/main" val="381734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mediate_title_page_with_image">
    <p:spTree>
      <p:nvGrpSpPr>
        <p:cNvPr id="1" name=""/>
        <p:cNvGrpSpPr/>
        <p:nvPr/>
      </p:nvGrpSpPr>
      <p:grpSpPr>
        <a:xfrm>
          <a:off x="0" y="0"/>
          <a:ext cx="0" cy="0"/>
          <a:chOff x="0" y="0"/>
          <a:chExt cx="0" cy="0"/>
        </a:xfrm>
      </p:grpSpPr>
      <p:pic>
        <p:nvPicPr>
          <p:cNvPr id="5" name="Picture 4" descr="CMSLegal_Picture_Replac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6408" y="219456"/>
            <a:ext cx="8711184" cy="3669791"/>
          </a:xfrm>
          <a:prstGeom prst="rect">
            <a:avLst/>
          </a:prstGeom>
        </p:spPr>
      </p:pic>
      <p:sp>
        <p:nvSpPr>
          <p:cNvPr id="11" name="Titelplatzhalter 1"/>
          <p:cNvSpPr>
            <a:spLocks noGrp="1"/>
          </p:cNvSpPr>
          <p:nvPr>
            <p:ph type="title"/>
          </p:nvPr>
        </p:nvSpPr>
        <p:spPr bwMode="auto">
          <a:xfrm>
            <a:off x="432000" y="42696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r>
              <a:rPr lang="en-GB" sz="2000" b="1" baseline="0" noProof="0" dirty="0">
                <a:solidFill>
                  <a:srgbClr val="000000"/>
                </a:solidFill>
                <a:latin typeface="Arial"/>
              </a:rPr>
              <a:t>This is an intermediate title page with picture. </a:t>
            </a:r>
            <a:br>
              <a:rPr lang="en-GB" sz="2000" b="1" baseline="0" noProof="0" dirty="0">
                <a:solidFill>
                  <a:srgbClr val="000000"/>
                </a:solidFill>
                <a:latin typeface="Arial"/>
              </a:rPr>
            </a:br>
            <a:r>
              <a:rPr lang="en-GB" sz="2000" b="1" baseline="0" noProof="0" dirty="0">
                <a:solidFill>
                  <a:srgbClr val="000000"/>
                </a:solidFill>
                <a:latin typeface="Arial"/>
              </a:rPr>
              <a:t>Arial 20/24pt, bold.</a:t>
            </a:r>
            <a:endParaRPr lang="en-GB" noProof="0" dirty="0"/>
          </a:p>
        </p:txBody>
      </p:sp>
      <p:sp>
        <p:nvSpPr>
          <p:cNvPr id="12" name="Text Placeholder 11"/>
          <p:cNvSpPr>
            <a:spLocks noGrp="1"/>
          </p:cNvSpPr>
          <p:nvPr>
            <p:ph type="body" sz="quarter" idx="15" hasCustomPrompt="1"/>
          </p:nvPr>
        </p:nvSpPr>
        <p:spPr>
          <a:xfrm>
            <a:off x="432000" y="5378400"/>
            <a:ext cx="7200000" cy="936000"/>
          </a:xfrm>
          <a:prstGeom prst="rect">
            <a:avLst/>
          </a:prstGeom>
        </p:spPr>
        <p:txBody>
          <a:bodyPr lIns="0" tIns="0" rIns="0" bIns="0"/>
          <a:lstStyle>
            <a:lvl1pPr marL="342900" marR="0" indent="-342900" algn="l" defTabSz="914400" rtl="0" eaLnBrk="1" fontAlgn="base" latinLnBrk="0" hangingPunct="1">
              <a:lnSpc>
                <a:spcPct val="100000"/>
              </a:lnSpc>
              <a:spcBef>
                <a:spcPct val="20000"/>
              </a:spcBef>
              <a:spcAft>
                <a:spcPct val="0"/>
              </a:spcAft>
              <a:buClrTx/>
              <a:buSzTx/>
              <a:buFontTx/>
              <a:buNone/>
              <a:tabLst/>
              <a:defRPr b="0"/>
            </a:lvl1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GB" sz="1400" baseline="0" noProof="0" dirty="0">
                <a:solidFill>
                  <a:srgbClr val="000000"/>
                </a:solidFill>
                <a:latin typeface="Arial"/>
              </a:rPr>
              <a:t>This is the sub-heading, Arial 14/18pt. </a:t>
            </a:r>
            <a:endParaRPr lang="en-GB" noProof="0" dirty="0"/>
          </a:p>
        </p:txBody>
      </p:sp>
      <p:pic>
        <p:nvPicPr>
          <p:cNvPr id="2" name="Picture 1" descr="CMSLegal_Cover_Logo_IM_iL_001_P"/>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3" y="429768"/>
            <a:ext cx="8281432" cy="649225"/>
          </a:xfrm>
          <a:prstGeom prst="rect">
            <a:avLst/>
          </a:prstGeom>
        </p:spPr>
      </p:pic>
      <p:sp>
        <p:nvSpPr>
          <p:cNvPr id="7"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766A62"/>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8" name="TextBox 12" descr="CMSLegal_Footer_Text_Date"/>
          <p:cNvSpPr txBox="1"/>
          <p:nvPr userDrawn="1"/>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rgbClr val="766A62"/>
                </a:solidFill>
                <a:latin typeface="Arial"/>
                <a:cs typeface="Arial" pitchFamily="34" charset="0"/>
              </a:rPr>
              <a:t>footer text | footer date</a:t>
            </a:r>
          </a:p>
        </p:txBody>
      </p:sp>
      <p:sp>
        <p:nvSpPr>
          <p:cNvPr id="9" name="TextBox 12" descr="CMSLegal_Footer_Firm"/>
          <p:cNvSpPr txBox="1"/>
          <p:nvPr userDrawn="1"/>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rgbClr val="766A62"/>
                </a:solidFill>
                <a:latin typeface="Arial"/>
                <a:cs typeface="Arial" pitchFamily="34" charset="0"/>
              </a:rPr>
              <a:t>CMS Firm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ermediate_title_page_with_full_bg_colour">
    <p:spTree>
      <p:nvGrpSpPr>
        <p:cNvPr id="1" name=""/>
        <p:cNvGrpSpPr/>
        <p:nvPr/>
      </p:nvGrpSpPr>
      <p:grpSpPr>
        <a:xfrm>
          <a:off x="0" y="0"/>
          <a:ext cx="0" cy="0"/>
          <a:chOff x="0" y="0"/>
          <a:chExt cx="0" cy="0"/>
        </a:xfrm>
      </p:grpSpPr>
      <p:sp>
        <p:nvSpPr>
          <p:cNvPr id="7" name="Rectangle 7" descr="CMSLegal_BG_IM_Fill"/>
          <p:cNvSpPr>
            <a:spLocks noChangeArrowheads="1"/>
          </p:cNvSpPr>
          <p:nvPr userDrawn="1"/>
        </p:nvSpPr>
        <p:spPr bwMode="auto">
          <a:xfrm>
            <a:off x="0" y="0"/>
            <a:ext cx="9144000" cy="6858000"/>
          </a:xfrm>
          <a:prstGeom prst="rect">
            <a:avLst/>
          </a:prstGeom>
          <a:solidFill>
            <a:srgbClr val="13294A"/>
          </a:solidFill>
          <a:ln w="9525">
            <a:noFill/>
            <a:miter lim="800000"/>
            <a:headEnd/>
            <a:tailEnd/>
          </a:ln>
        </p:spPr>
        <p:txBody>
          <a:bodyPr lIns="0" tIns="0" rIns="0" bIns="0"/>
          <a:lstStyle/>
          <a:p>
            <a:endParaRPr lang="en-GB" noProof="0" dirty="0">
              <a:latin typeface="Calibri" pitchFamily="-110" charset="0"/>
            </a:endParaRPr>
          </a:p>
        </p:txBody>
      </p:sp>
      <p:sp>
        <p:nvSpPr>
          <p:cNvPr id="4" name="Titelplatzhalter 1"/>
          <p:cNvSpPr>
            <a:spLocks noGrp="1"/>
          </p:cNvSpPr>
          <p:nvPr>
            <p:ph type="title"/>
          </p:nvPr>
        </p:nvSpPr>
        <p:spPr bwMode="auto">
          <a:xfrm>
            <a:off x="432000" y="42696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kern="2400" baseline="0">
                <a:solidFill>
                  <a:schemeClr val="bg1"/>
                </a:solidFill>
                <a:latin typeface="Arial" panose="020B0604020202020204" pitchFamily="34" charset="0"/>
                <a:cs typeface="Arial" panose="020B0604020202020204" pitchFamily="34" charset="0"/>
              </a:defRPr>
            </a:lvl1pPr>
          </a:lstStyle>
          <a:p>
            <a:pPr lvl="0"/>
            <a:r>
              <a:rPr lang="en-US" noProof="0" dirty="0"/>
              <a:t>This is an intermediate title page with picture. </a:t>
            </a:r>
            <a:br>
              <a:rPr lang="en-US" noProof="0" dirty="0"/>
            </a:br>
            <a:r>
              <a:rPr lang="en-US" noProof="0" dirty="0"/>
              <a:t>Arial 20/24pt, bold.</a:t>
            </a:r>
            <a:endParaRPr lang="en-GB" noProof="0" dirty="0"/>
          </a:p>
        </p:txBody>
      </p:sp>
      <p:pic>
        <p:nvPicPr>
          <p:cNvPr id="9" name="Picture 2" descr="CMSLegal_Cover_Logo_IM_iL_001_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1283" y="429768"/>
            <a:ext cx="8281432" cy="649225"/>
          </a:xfrm>
          <a:prstGeom prst="rect">
            <a:avLst/>
          </a:prstGeom>
        </p:spPr>
      </p:pic>
      <p:sp>
        <p:nvSpPr>
          <p:cNvPr id="3" name="Textplatzhalter 2"/>
          <p:cNvSpPr>
            <a:spLocks noGrp="1"/>
          </p:cNvSpPr>
          <p:nvPr>
            <p:ph type="body" sz="quarter" idx="10" hasCustomPrompt="1"/>
          </p:nvPr>
        </p:nvSpPr>
        <p:spPr>
          <a:xfrm>
            <a:off x="432000" y="5378400"/>
            <a:ext cx="7200000" cy="936000"/>
          </a:xfrm>
          <a:prstGeom prst="rect">
            <a:avLst/>
          </a:prstGeom>
        </p:spPr>
        <p:txBody>
          <a:bodyPr/>
          <a:lstStyle>
            <a:lvl1pPr>
              <a:defRPr>
                <a:solidFill>
                  <a:srgbClr val="F8F8F8"/>
                </a:solidFill>
              </a:defRPr>
            </a:lvl1pPr>
            <a:lvl2pPr>
              <a:defRPr>
                <a:solidFill>
                  <a:srgbClr val="F8F8F8"/>
                </a:solidFill>
              </a:defRPr>
            </a:lvl2pPr>
            <a:lvl3pPr>
              <a:defRPr>
                <a:solidFill>
                  <a:srgbClr val="F8F8F8"/>
                </a:solidFill>
              </a:defRPr>
            </a:lvl3pPr>
            <a:lvl4pPr>
              <a:defRPr>
                <a:solidFill>
                  <a:srgbClr val="F8F8F8"/>
                </a:solidFill>
              </a:defRPr>
            </a:lvl4pPr>
            <a:lvl5pPr>
              <a:defRPr>
                <a:solidFill>
                  <a:srgbClr val="F8F8F8"/>
                </a:solidFill>
              </a:defRPr>
            </a:lvl5pPr>
          </a:lstStyle>
          <a:p>
            <a:pPr lvl="0"/>
            <a:r>
              <a:rPr lang="en-US" dirty="0"/>
              <a:t>This is the sub-heading, Arial 14/18pt.</a:t>
            </a:r>
          </a:p>
        </p:txBody>
      </p:sp>
      <p:sp>
        <p:nvSpPr>
          <p:cNvPr id="10"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FFFFFF"/>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11" name="TextBox 12" descr="CMSLegal_Footer_Text_Date"/>
          <p:cNvSpPr txBox="1"/>
          <p:nvPr userDrawn="1"/>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rgbClr val="FFFFFF"/>
                </a:solidFill>
                <a:latin typeface="Arial"/>
                <a:cs typeface="Arial" pitchFamily="34" charset="0"/>
              </a:rPr>
              <a:t>footer text | footer date</a:t>
            </a:r>
          </a:p>
        </p:txBody>
      </p:sp>
      <p:sp>
        <p:nvSpPr>
          <p:cNvPr id="12" name="TextBox 12" descr="CMSLegal_Footer_Firm"/>
          <p:cNvSpPr txBox="1"/>
          <p:nvPr userDrawn="1"/>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rgbClr val="FFFFFF"/>
                </a:solidFill>
                <a:latin typeface="Arial"/>
                <a:cs typeface="Arial" pitchFamily="34" charset="0"/>
              </a:rPr>
              <a:t>CMS Firm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_slide_with_one_text_block">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chemeClr val="tx1"/>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5" name="Foliennummernplatzhalter 5" descr="CMSLegal_Footer_SlideNumber"/>
          <p:cNvSpPr>
            <a:spLocks noGrp="1"/>
          </p:cNvSpPr>
          <p:nvPr>
            <p:ph type="sldNum" sz="quarter" idx="13"/>
          </p:nvPr>
        </p:nvSpPr>
        <p:spPr>
          <a:xfrm>
            <a:off x="432000" y="6537600"/>
            <a:ext cx="324000" cy="252000"/>
          </a:xfrm>
          <a:prstGeom prst="rect">
            <a:avLst/>
          </a:prstGeom>
        </p:spPr>
        <p:txBody>
          <a:bodyPr/>
          <a:lstStyle>
            <a:lvl1pPr>
              <a:defRPr>
                <a:latin typeface="Arial" pitchFamily="34" charset="0"/>
                <a:cs typeface="Arial" pitchFamily="34" charset="0"/>
              </a:defRPr>
            </a:lvl1pPr>
          </a:lstStyle>
          <a:p>
            <a:fld id="{4B39B52A-EAD5-4CA9-B46E-2F3B4224B365}" type="slidenum">
              <a:rPr lang="en-GB" noProof="0" smtClean="0"/>
              <a:pPr/>
              <a:t>‹#›</a:t>
            </a:fld>
            <a:endParaRPr lang="en-GB" noProof="0" dirty="0"/>
          </a:p>
        </p:txBody>
      </p:sp>
      <p:sp>
        <p:nvSpPr>
          <p:cNvPr id="6" name="Textplatzhalter 11"/>
          <p:cNvSpPr>
            <a:spLocks noGrp="1"/>
          </p:cNvSpPr>
          <p:nvPr>
            <p:ph type="body" sz="quarter" idx="11" hasCustomPrompt="1"/>
          </p:nvPr>
        </p:nvSpPr>
        <p:spPr>
          <a:xfrm>
            <a:off x="432000" y="1868400"/>
            <a:ext cx="828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_slide_with_two_text_blocks">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chemeClr val="tx1"/>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12"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9" name="Textplatzhalter 8"/>
          <p:cNvSpPr>
            <a:spLocks noGrp="1"/>
          </p:cNvSpPr>
          <p:nvPr>
            <p:ph type="body" sz="quarter" idx="12" hasCustomPrompt="1"/>
          </p:nvPr>
        </p:nvSpPr>
        <p:spPr>
          <a:xfrm>
            <a:off x="4755600" y="1868400"/>
            <a:ext cx="3960000" cy="4446000"/>
          </a:xfrm>
        </p:spPr>
        <p:txBody>
          <a:bodyPr/>
          <a:lstStyle>
            <a:lvl2pPr marL="648000">
              <a:defRPr/>
            </a:lvl2pPr>
            <a:lvl3pPr marL="900000">
              <a:defRPr/>
            </a:lvl3pPr>
            <a:lvl4pPr marL="1152000">
              <a:defRPr/>
            </a:lvl4pPr>
            <a:lvl5pPr marL="1404000">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6" name="Foliennummernplatzhalter 5" descr="CMSLegal_Footer_SlideNumber"/>
          <p:cNvSpPr>
            <a:spLocks noGrp="1"/>
          </p:cNvSpPr>
          <p:nvPr>
            <p:ph type="sldNum" sz="quarter" idx="14"/>
          </p:nvPr>
        </p:nvSpPr>
        <p:spPr>
          <a:xfrm>
            <a:off x="432000" y="6537600"/>
            <a:ext cx="324000" cy="252000"/>
          </a:xfrm>
          <a:prstGeom prst="rect">
            <a:avLst/>
          </a:prstGeom>
        </p:spPr>
        <p:txBody>
          <a:bodyPr/>
          <a:lstStyle>
            <a:lvl1pPr>
              <a:defRPr/>
            </a:lvl1pPr>
          </a:lstStyle>
          <a:p>
            <a:fld id="{BCA178D2-D38B-496A-BFAF-4FB157D36662}" type="slidenum">
              <a:rPr lang="en-GB" noProof="0" smtClean="0"/>
              <a:pPr/>
              <a:t>‹#›</a:t>
            </a:fld>
            <a:endParaRPr lang="en-GB"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_slide_with_small_object">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9" name="Textplatzhalter 8"/>
          <p:cNvSpPr>
            <a:spLocks noGrp="1"/>
          </p:cNvSpPr>
          <p:nvPr>
            <p:ph type="body" sz="quarter" idx="12" hasCustomPrompt="1"/>
          </p:nvPr>
        </p:nvSpPr>
        <p:spPr>
          <a:xfrm>
            <a:off x="4755600" y="3441600"/>
            <a:ext cx="2880000" cy="2880000"/>
          </a:xfrm>
        </p:spPr>
        <p:txBody>
          <a:bodyPr/>
          <a:lstStyle>
            <a:lvl1pPr marL="0" indent="0">
              <a:buNone/>
              <a:defRPr sz="1000">
                <a:solidFill>
                  <a:srgbClr val="000000"/>
                </a:solidFill>
              </a:defRPr>
            </a:lvl1pPr>
            <a:lvl2pPr marL="648000">
              <a:defRPr/>
            </a:lvl2pPr>
            <a:lvl3pPr marL="900000">
              <a:defRPr/>
            </a:lvl3pPr>
            <a:lvl4pPr marL="1152000">
              <a:defRPr/>
            </a:lvl4pPr>
            <a:lvl5pPr marL="1404000">
              <a:defRPr/>
            </a:lvl5pPr>
          </a:lstStyle>
          <a:p>
            <a:pPr lvl="0"/>
            <a:r>
              <a:rPr lang="en-GB" noProof="0" dirty="0"/>
              <a:t>Insert name, title and further information about you</a:t>
            </a:r>
          </a:p>
        </p:txBody>
      </p:sp>
      <p:sp>
        <p:nvSpPr>
          <p:cNvPr id="6" name="Foliennummernplatzhalter 5" descr="CMSLegal_Footer_SlideNumber"/>
          <p:cNvSpPr>
            <a:spLocks noGrp="1"/>
          </p:cNvSpPr>
          <p:nvPr>
            <p:ph type="sldNum" sz="quarter" idx="14"/>
          </p:nvPr>
        </p:nvSpPr>
        <p:spPr>
          <a:xfrm>
            <a:off x="432000" y="6537600"/>
            <a:ext cx="324000" cy="252000"/>
          </a:xfrm>
          <a:prstGeom prst="rect">
            <a:avLst/>
          </a:prstGeom>
        </p:spPr>
        <p:txBody>
          <a:bodyPr/>
          <a:lstStyle>
            <a:lvl1pPr>
              <a:defRPr/>
            </a:lvl1pPr>
          </a:lstStyle>
          <a:p>
            <a:fld id="{BCA178D2-D38B-496A-BFAF-4FB157D36662}" type="slidenum">
              <a:rPr lang="en-GB" noProof="0" smtClean="0"/>
              <a:pPr/>
              <a:t>‹#›</a:t>
            </a:fld>
            <a:endParaRPr lang="en-GB" noProof="0" dirty="0"/>
          </a:p>
        </p:txBody>
      </p:sp>
      <p:sp>
        <p:nvSpPr>
          <p:cNvPr id="10"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7" name="Inhaltsplatzhalter 6"/>
          <p:cNvSpPr>
            <a:spLocks noGrp="1"/>
          </p:cNvSpPr>
          <p:nvPr>
            <p:ph sz="quarter" idx="16" hasCustomPrompt="1"/>
          </p:nvPr>
        </p:nvSpPr>
        <p:spPr>
          <a:xfrm>
            <a:off x="4755600" y="1868400"/>
            <a:ext cx="1080000" cy="1440000"/>
          </a:xfrm>
        </p:spPr>
        <p:txBody>
          <a:bodyPr/>
          <a:lstStyle>
            <a:lvl1pPr marL="0" indent="0" algn="ctr">
              <a:buFontTx/>
              <a:buNone/>
              <a:defRPr sz="1400"/>
            </a:lvl1pPr>
          </a:lstStyle>
          <a:p>
            <a:pPr lvl="0"/>
            <a:r>
              <a:rPr lang="de-DE" dirty="0"/>
              <a:t>Insert </a:t>
            </a:r>
            <a:r>
              <a:rPr lang="de-DE" dirty="0" err="1"/>
              <a:t>Object</a:t>
            </a:r>
            <a:r>
              <a:rPr lang="de-DE" dirty="0"/>
              <a:t>: Cut </a:t>
            </a:r>
            <a:r>
              <a:rPr lang="de-DE" dirty="0" err="1"/>
              <a:t>images</a:t>
            </a:r>
            <a:r>
              <a:rPr lang="de-DE" dirty="0"/>
              <a:t> </a:t>
            </a:r>
            <a:r>
              <a:rPr lang="de-DE" dirty="0" err="1"/>
              <a:t>to</a:t>
            </a:r>
            <a:r>
              <a:rPr lang="de-DE" dirty="0"/>
              <a:t> 3 x 4 cm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_with_one_text_block_and_one_object">
    <p:spTree>
      <p:nvGrpSpPr>
        <p:cNvPr id="1" name=""/>
        <p:cNvGrpSpPr/>
        <p:nvPr/>
      </p:nvGrpSpPr>
      <p:grpSpPr>
        <a:xfrm>
          <a:off x="0" y="0"/>
          <a:ext cx="0" cy="0"/>
          <a:chOff x="0" y="0"/>
          <a:chExt cx="0" cy="0"/>
        </a:xfrm>
      </p:grpSpPr>
      <p:sp>
        <p:nvSpPr>
          <p:cNvPr id="3" name="Inhaltsplatzhalter 2"/>
          <p:cNvSpPr>
            <a:spLocks noGrp="1"/>
          </p:cNvSpPr>
          <p:nvPr>
            <p:ph sz="quarter" idx="17" hasCustomPrompt="1"/>
          </p:nvPr>
        </p:nvSpPr>
        <p:spPr>
          <a:xfrm>
            <a:off x="4755600" y="1868400"/>
            <a:ext cx="3960000" cy="44460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9"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_with_two_objects">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15" name="Textplatzhalter 14"/>
          <p:cNvSpPr>
            <a:spLocks noGrp="1"/>
          </p:cNvSpPr>
          <p:nvPr>
            <p:ph type="body" sz="quarter" idx="14"/>
          </p:nvPr>
        </p:nvSpPr>
        <p:spPr>
          <a:xfrm>
            <a:off x="432000" y="1868400"/>
            <a:ext cx="396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10" name="Textplatzhalter 14"/>
          <p:cNvSpPr>
            <a:spLocks noGrp="1"/>
          </p:cNvSpPr>
          <p:nvPr>
            <p:ph type="body" sz="quarter" idx="18"/>
          </p:nvPr>
        </p:nvSpPr>
        <p:spPr>
          <a:xfrm>
            <a:off x="4755600" y="1868400"/>
            <a:ext cx="396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
        <p:nvSpPr>
          <p:cNvPr id="3" name="Inhaltsplatzhalter 2"/>
          <p:cNvSpPr>
            <a:spLocks noGrp="1"/>
          </p:cNvSpPr>
          <p:nvPr>
            <p:ph sz="quarter" idx="20" hasCustomPrompt="1"/>
          </p:nvPr>
        </p:nvSpPr>
        <p:spPr>
          <a:xfrm>
            <a:off x="4755600" y="2505600"/>
            <a:ext cx="396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5" name="Inhaltsplatzhalter 4"/>
          <p:cNvSpPr>
            <a:spLocks noGrp="1"/>
          </p:cNvSpPr>
          <p:nvPr>
            <p:ph sz="quarter" idx="21" hasCustomPrompt="1"/>
          </p:nvPr>
        </p:nvSpPr>
        <p:spPr>
          <a:xfrm>
            <a:off x="432000" y="2505600"/>
            <a:ext cx="396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descr="CMSLegal_Cover_Pictur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149" name="Titelplatzhalter 1" descr="CMSLegal_Cover_Heading"/>
          <p:cNvSpPr>
            <a:spLocks noGrp="1"/>
          </p:cNvSpPr>
          <p:nvPr userDrawn="1">
            <p:ph type="title"/>
          </p:nvPr>
        </p:nvSpPr>
        <p:spPr bwMode="auto">
          <a:xfrm>
            <a:off x="432000" y="15624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z="2400" baseline="0" noProof="0" dirty="0">
                <a:solidFill>
                  <a:srgbClr val="000000"/>
                </a:solidFill>
                <a:latin typeface="Arial"/>
              </a:rPr>
              <a:t>Heading, Arial 24/28pt.</a:t>
            </a:r>
            <a:endParaRPr lang="en-GB" noProof="0" dirty="0"/>
          </a:p>
        </p:txBody>
      </p:sp>
      <p:sp>
        <p:nvSpPr>
          <p:cNvPr id="6150" name="Textplatzhalter 2" descr="CMSLegal_Cover_SubHeading"/>
          <p:cNvSpPr>
            <a:spLocks noGrp="1"/>
          </p:cNvSpPr>
          <p:nvPr userDrawn="1">
            <p:ph type="body" idx="1"/>
          </p:nvPr>
        </p:nvSpPr>
        <p:spPr bwMode="auto">
          <a:xfrm>
            <a:off x="432000" y="2746800"/>
            <a:ext cx="7200000" cy="936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z="1800" baseline="0" noProof="0" dirty="0">
                <a:solidFill>
                  <a:srgbClr val="000000"/>
                </a:solidFill>
                <a:latin typeface="Arial"/>
              </a:rPr>
              <a:t>Sub-heading, Arial 18/22pt.</a:t>
            </a:r>
            <a:endParaRPr lang="en-GB" noProof="0" dirty="0"/>
          </a:p>
        </p:txBody>
      </p:sp>
      <p:sp>
        <p:nvSpPr>
          <p:cNvPr id="12" name="TextBox 11" descr="CMSLegal_Cover_Footer_and_Date"/>
          <p:cNvSpPr txBox="1"/>
          <p:nvPr userDrawn="1"/>
        </p:nvSpPr>
        <p:spPr>
          <a:xfrm>
            <a:off x="432000" y="6318000"/>
            <a:ext cx="8280000" cy="540000"/>
          </a:xfrm>
          <a:prstGeom prst="rect">
            <a:avLst/>
          </a:prstGeom>
          <a:noFill/>
          <a:ln>
            <a:noFill/>
          </a:ln>
        </p:spPr>
        <p:txBody>
          <a:bodyPr wrap="square" lIns="0" tIns="0" rIns="0" bIns="0" rtlCol="0">
            <a:noAutofit/>
          </a:bodyPr>
          <a:lstStyle/>
          <a:p>
            <a:r>
              <a:rPr lang="en-GB" sz="1300" kern="1560" baseline="0" noProof="0" dirty="0">
                <a:solidFill>
                  <a:schemeClr val="tx1"/>
                </a:solidFill>
                <a:latin typeface="Arial"/>
                <a:cs typeface="Arial" pitchFamily="34" charset="0"/>
              </a:rPr>
              <a:t>footer text | footer date</a:t>
            </a:r>
          </a:p>
        </p:txBody>
      </p:sp>
      <p:sp>
        <p:nvSpPr>
          <p:cNvPr id="11" name="Rechteck 10" descr="CMSLegal_Wedges_001"/>
          <p:cNvSpPr/>
          <p:nvPr userDrawn="1"/>
        </p:nvSpPr>
        <p:spPr>
          <a:xfrm>
            <a:off x="35433" y="36000"/>
            <a:ext cx="3600" cy="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Box 7" descr="CMSLegal_Cover_Text_Flag_B"/>
          <p:cNvSpPr txBox="1"/>
          <p:nvPr userDrawn="1"/>
        </p:nvSpPr>
        <p:spPr>
          <a:xfrm>
            <a:off x="0" y="0"/>
            <a:ext cx="274320" cy="274320"/>
          </a:xfrm>
          <a:prstGeom prst="rect">
            <a:avLst/>
          </a:prstGeom>
          <a:noFill/>
          <a:ln>
            <a:noFill/>
          </a:ln>
        </p:spPr>
        <p:txBody>
          <a:bodyPr wrap="square" lIns="0" tIns="0" rIns="0" bIns="0" rtlCol="0">
            <a:noAutofit/>
          </a:bodyPr>
          <a:lstStyle/>
          <a:p>
            <a:r>
              <a:rPr lang="en-GB" sz="1300" noProof="0" dirty="0">
                <a:solidFill>
                  <a:srgbClr val="13294A"/>
                </a:solidFill>
                <a:latin typeface="Arial"/>
                <a:cs typeface="Arial" pitchFamily="34" charset="0"/>
              </a:rPr>
              <a:t>    </a:t>
            </a:r>
          </a:p>
        </p:txBody>
      </p:sp>
      <p:pic>
        <p:nvPicPr>
          <p:cNvPr id="2" name="Picture 1" descr="CMSLegal_Cover_Logo_YWF_iL_001_P"/>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1283" y="432000"/>
            <a:ext cx="8281433" cy="649225"/>
          </a:xfrm>
          <a:prstGeom prst="rect">
            <a:avLst/>
          </a:prstGeom>
        </p:spPr>
      </p:pic>
    </p:spTree>
  </p:cSld>
  <p:clrMap bg1="lt1" tx1="dk1" bg2="lt2" tx2="dk2" accent1="accent1" accent2="accent2" accent3="accent3" accent4="accent4" accent5="accent5" accent6="accent6" hlink="hlink" folHlink="folHlink"/>
  <p:sldLayoutIdLst>
    <p:sldLayoutId id="2147483815" r:id="rId1"/>
  </p:sldLayoutIdLst>
  <p:hf hdr="0" ftr="0" dt="0"/>
  <p:txStyles>
    <p:titleStyle>
      <a:lvl1pPr algn="l" rtl="0" eaLnBrk="1" fontAlgn="base" hangingPunct="1">
        <a:spcBef>
          <a:spcPct val="0"/>
        </a:spcBef>
        <a:spcAft>
          <a:spcPct val="0"/>
        </a:spcAft>
        <a:defRPr lang="de-DE" sz="2400" kern="2800" baseline="0" smtClean="0">
          <a:solidFill>
            <a:srgbClr val="000000"/>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defRPr lang="de-DE" sz="1800" kern="2200" baseline="0" smtClean="0">
          <a:solidFill>
            <a:srgbClr val="000000"/>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32000" y="4269600"/>
            <a:ext cx="7200000" cy="936000"/>
          </a:xfrm>
          <a:prstGeom prst="rect">
            <a:avLst/>
          </a:prstGeom>
          <a:noFill/>
        </p:spPr>
        <p:txBody>
          <a:bodyPr vert="horz" lIns="0" tIns="0" rIns="0" bIns="0" rtlCol="0" anchor="b" anchorCtr="0">
            <a:noAutofit/>
          </a:bodyPr>
          <a:lstStyle/>
          <a:p>
            <a:r>
              <a:rPr lang="en-US" dirty="0"/>
              <a:t>This is an intermediate title page with picture. </a:t>
            </a:r>
            <a:br>
              <a:rPr lang="en-US" dirty="0"/>
            </a:br>
            <a:r>
              <a:rPr lang="en-US" dirty="0"/>
              <a:t>Arial 20/24pt, bold.</a:t>
            </a:r>
            <a:endParaRPr lang="de-DE" dirty="0"/>
          </a:p>
        </p:txBody>
      </p:sp>
      <p:sp>
        <p:nvSpPr>
          <p:cNvPr id="3" name="Textplatzhalter 2"/>
          <p:cNvSpPr>
            <a:spLocks noGrp="1"/>
          </p:cNvSpPr>
          <p:nvPr>
            <p:ph type="body" idx="1"/>
          </p:nvPr>
        </p:nvSpPr>
        <p:spPr>
          <a:xfrm>
            <a:off x="432000" y="5378400"/>
            <a:ext cx="7200000" cy="936000"/>
          </a:xfrm>
          <a:prstGeom prst="rect">
            <a:avLst/>
          </a:prstGeom>
        </p:spPr>
        <p:txBody>
          <a:bodyPr vert="horz" lIns="0" tIns="0" rIns="0" bIns="0" rtlCol="0" anchor="t" anchorCtr="0">
            <a:noAutofit/>
          </a:bodyPr>
          <a:lstStyle/>
          <a:p>
            <a:pPr lvl="0"/>
            <a:r>
              <a:rPr lang="en-US" dirty="0"/>
              <a:t>This is the sub-heading, Arial 14/18pt.</a:t>
            </a:r>
          </a:p>
        </p:txBody>
      </p:sp>
    </p:spTree>
  </p:cSld>
  <p:clrMap bg1="lt1" tx1="dk1" bg2="lt2" tx2="dk2" accent1="accent1" accent2="accent2" accent3="accent3" accent4="accent4" accent5="accent5" accent6="accent6" hlink="hlink" folHlink="folHlink"/>
  <p:sldLayoutIdLst>
    <p:sldLayoutId id="2147483842" r:id="rId1"/>
    <p:sldLayoutId id="2147483832" r:id="rId2"/>
    <p:sldLayoutId id="2147483817" r:id="rId3"/>
  </p:sldLayoutIdLst>
  <p:hf hdr="0" ftr="0" dt="0"/>
  <p:txStyles>
    <p:titleStyle>
      <a:lvl1pPr algn="l" rtl="0" eaLnBrk="1" fontAlgn="base" hangingPunct="1">
        <a:spcBef>
          <a:spcPct val="0"/>
        </a:spcBef>
        <a:spcAft>
          <a:spcPct val="0"/>
        </a:spcAft>
        <a:defRPr lang="de-DE" sz="2000" b="1" kern="2400" baseline="0" smtClean="0">
          <a:solidFill>
            <a:srgbClr val="000000"/>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defRPr lang="en-US" sz="1400" kern="1800" baseline="0" smtClean="0">
          <a:solidFill>
            <a:srgbClr val="000000"/>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6" name="Titelplatzhalter 1"/>
          <p:cNvSpPr>
            <a:spLocks noGrp="1"/>
          </p:cNvSpPr>
          <p:nvPr>
            <p:ph type="title"/>
          </p:nvPr>
        </p:nvSpPr>
        <p:spPr bwMode="auto">
          <a:xfrm>
            <a:off x="432000" y="547200"/>
            <a:ext cx="8280000" cy="720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noProof="0" dirty="0"/>
              <a:t>This is the headline, Arial 24 pt.</a:t>
            </a:r>
            <a:br>
              <a:rPr lang="en-GB" noProof="0" dirty="0"/>
            </a:br>
            <a:r>
              <a:rPr lang="en-GB" noProof="0" dirty="0"/>
              <a:t>This is the second line.</a:t>
            </a:r>
          </a:p>
        </p:txBody>
      </p:sp>
      <p:sp>
        <p:nvSpPr>
          <p:cNvPr id="8197" name="Textplatzhalter 2"/>
          <p:cNvSpPr>
            <a:spLocks noGrp="1"/>
          </p:cNvSpPr>
          <p:nvPr>
            <p:ph type="body" idx="1"/>
          </p:nvPr>
        </p:nvSpPr>
        <p:spPr bwMode="auto">
          <a:xfrm>
            <a:off x="432000" y="1868400"/>
            <a:ext cx="8280000" cy="4446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noProof="0" dirty="0"/>
              <a:t>Click to edit Master text styles, Arial 20 </a:t>
            </a:r>
            <a:r>
              <a:rPr lang="en-GB" noProof="0" dirty="0" err="1"/>
              <a:t>pt</a:t>
            </a:r>
            <a:endParaRPr lang="en-GB" noProof="0" dirty="0"/>
          </a:p>
          <a:p>
            <a:pPr lvl="1"/>
            <a:r>
              <a:rPr lang="en-GB" noProof="0" dirty="0"/>
              <a:t>Second level, Arial 18 </a:t>
            </a:r>
            <a:r>
              <a:rPr lang="en-GB" noProof="0" dirty="0" err="1"/>
              <a:t>pt</a:t>
            </a:r>
            <a:endParaRPr lang="en-GB" noProof="0" dirty="0"/>
          </a:p>
          <a:p>
            <a:pPr lvl="2"/>
            <a:r>
              <a:rPr lang="en-GB" noProof="0" dirty="0"/>
              <a:t>Third level,  Arial 16 </a:t>
            </a:r>
            <a:r>
              <a:rPr lang="en-GB" noProof="0" dirty="0" err="1"/>
              <a:t>pt</a:t>
            </a:r>
            <a:endParaRPr lang="en-GB" noProof="0" dirty="0"/>
          </a:p>
          <a:p>
            <a:pPr lvl="3"/>
            <a:r>
              <a:rPr lang="en-GB" noProof="0" dirty="0"/>
              <a:t>Fourth level,  Arial 16 </a:t>
            </a:r>
            <a:r>
              <a:rPr lang="en-GB" noProof="0" dirty="0" err="1"/>
              <a:t>pt</a:t>
            </a:r>
            <a:endParaRPr lang="en-GB" noProof="0" dirty="0"/>
          </a:p>
          <a:p>
            <a:pPr lvl="4"/>
            <a:r>
              <a:rPr lang="en-GB" noProof="0" dirty="0"/>
              <a:t>Fifth level,  Arial 16 </a:t>
            </a:r>
            <a:r>
              <a:rPr lang="en-GB" noProof="0" dirty="0" err="1"/>
              <a:t>pt</a:t>
            </a:r>
            <a:endParaRPr lang="en-GB" noProof="0" dirty="0"/>
          </a:p>
          <a:p>
            <a:pPr lvl="5"/>
            <a:r>
              <a:rPr lang="en-GB" noProof="0" dirty="0"/>
              <a:t>Sixth level,  Arial 16 </a:t>
            </a:r>
            <a:r>
              <a:rPr lang="en-GB" noProof="0" dirty="0" err="1"/>
              <a:t>pt</a:t>
            </a:r>
            <a:endParaRPr lang="en-GB" noProof="0" dirty="0"/>
          </a:p>
          <a:p>
            <a:pPr lvl="6"/>
            <a:r>
              <a:rPr lang="en-GB" noProof="0" dirty="0"/>
              <a:t>Seventh level,  Arial 16 </a:t>
            </a:r>
            <a:r>
              <a:rPr lang="en-GB" noProof="0" dirty="0" err="1"/>
              <a:t>pt</a:t>
            </a:r>
            <a:endParaRPr lang="en-GB" noProof="0" dirty="0"/>
          </a:p>
          <a:p>
            <a:pPr lvl="7"/>
            <a:r>
              <a:rPr lang="en-GB" noProof="0" dirty="0"/>
              <a:t>Eighth level,  Arial 16 </a:t>
            </a:r>
            <a:r>
              <a:rPr lang="en-GB" noProof="0" dirty="0" err="1"/>
              <a:t>pt</a:t>
            </a:r>
            <a:endParaRPr lang="en-GB" noProof="0" dirty="0"/>
          </a:p>
          <a:p>
            <a:pPr lvl="8"/>
            <a:r>
              <a:rPr lang="en-GB" noProof="0" dirty="0"/>
              <a:t>Ninth level,  Arial 16 </a:t>
            </a:r>
            <a:r>
              <a:rPr lang="en-GB" noProof="0" dirty="0" err="1"/>
              <a:t>pt</a:t>
            </a:r>
            <a:endParaRPr lang="en-GB" noProof="0" dirty="0"/>
          </a:p>
        </p:txBody>
      </p:sp>
      <p:cxnSp>
        <p:nvCxnSpPr>
          <p:cNvPr id="4" name="Gerade Verbindung 3"/>
          <p:cNvCxnSpPr/>
          <p:nvPr userDrawn="1"/>
        </p:nvCxnSpPr>
        <p:spPr>
          <a:xfrm>
            <a:off x="432000" y="547200"/>
            <a:ext cx="82800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userDrawn="1"/>
        </p:nvCxnSpPr>
        <p:spPr>
          <a:xfrm>
            <a:off x="432000" y="1267200"/>
            <a:ext cx="82800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766A62"/>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12" name="TextBox 12" descr="CMSLegal_Footer_Text_Date"/>
          <p:cNvSpPr txBox="1"/>
          <p:nvPr userDrawn="1"/>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rgbClr val="766A62"/>
                </a:solidFill>
                <a:latin typeface="Arial"/>
                <a:cs typeface="Arial" pitchFamily="34" charset="0"/>
              </a:rPr>
              <a:t>footer text | footer date</a:t>
            </a:r>
          </a:p>
        </p:txBody>
      </p:sp>
      <p:sp>
        <p:nvSpPr>
          <p:cNvPr id="13" name="TextBox 12" descr="CMSLegal_Footer_Firm"/>
          <p:cNvSpPr txBox="1"/>
          <p:nvPr userDrawn="1"/>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rgbClr val="766A62"/>
                </a:solidFill>
                <a:latin typeface="Arial"/>
                <a:cs typeface="Arial" pitchFamily="34" charset="0"/>
              </a:rPr>
              <a:t>CMS Firm</a:t>
            </a:r>
          </a:p>
        </p:txBody>
      </p:sp>
    </p:spTree>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5" r:id="rId4"/>
    <p:sldLayoutId id="2147483826" r:id="rId5"/>
    <p:sldLayoutId id="2147483841" r:id="rId6"/>
  </p:sldLayoutIdLst>
  <p:hf hdr="0" ftr="0" dt="0"/>
  <p:txStyles>
    <p:titleStyle>
      <a:lvl1pPr algn="l" rtl="0" eaLnBrk="1" fontAlgn="base" hangingPunct="1">
        <a:lnSpc>
          <a:spcPts val="2400"/>
        </a:lnSpc>
        <a:spcBef>
          <a:spcPct val="0"/>
        </a:spcBef>
        <a:spcAft>
          <a:spcPct val="0"/>
        </a:spcAft>
        <a:defRPr sz="2400" kern="2800" baseline="0">
          <a:solidFill>
            <a:schemeClr val="tx1"/>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buFont typeface="Symbol" pitchFamily="-110" charset="2"/>
        <a:buChar char="-"/>
        <a:defRPr sz="2000" kern="1200">
          <a:solidFill>
            <a:schemeClr val="tx1"/>
          </a:solidFill>
          <a:latin typeface="Arial" pitchFamily="34" charset="0"/>
          <a:ea typeface="Arial" panose="020B0604020202020204" pitchFamily="34" charset="0"/>
          <a:cs typeface="Arial" pitchFamily="34" charset="0"/>
        </a:defRPr>
      </a:lvl1pPr>
      <a:lvl2pPr marL="648000" indent="-285750" algn="l" rtl="0" eaLnBrk="1" fontAlgn="base" hangingPunct="1">
        <a:spcBef>
          <a:spcPct val="20000"/>
        </a:spcBef>
        <a:spcAft>
          <a:spcPct val="0"/>
        </a:spcAft>
        <a:buFont typeface="Arial" charset="0"/>
        <a:buChar char="•"/>
        <a:defRPr kern="1200">
          <a:solidFill>
            <a:schemeClr val="tx1"/>
          </a:solidFill>
          <a:latin typeface="Arial" pitchFamily="34" charset="0"/>
          <a:ea typeface="Arial" panose="020B0604020202020204" pitchFamily="34" charset="0"/>
          <a:cs typeface="Arial" pitchFamily="34" charset="0"/>
        </a:defRPr>
      </a:lvl2pPr>
      <a:lvl3pPr marL="900000" indent="-228600" algn="l" rtl="0" eaLnBrk="1" fontAlgn="base" hangingPunct="1">
        <a:spcBef>
          <a:spcPct val="20000"/>
        </a:spcBef>
        <a:spcAft>
          <a:spcPct val="0"/>
        </a:spcAft>
        <a:buFont typeface="Symbol" pitchFamily="-110" charset="2"/>
        <a:buChar char="-"/>
        <a:defRPr sz="1600" kern="1200">
          <a:solidFill>
            <a:schemeClr val="tx1"/>
          </a:solidFill>
          <a:latin typeface="Arial" pitchFamily="34" charset="0"/>
          <a:ea typeface="Arial" panose="020B0604020202020204" pitchFamily="34" charset="0"/>
          <a:cs typeface="Arial" pitchFamily="34" charset="0"/>
        </a:defRPr>
      </a:lvl3pPr>
      <a:lvl4pPr marL="1152000" indent="-228600" algn="l" rtl="0" eaLnBrk="1" fontAlgn="base" hangingPunct="1">
        <a:spcBef>
          <a:spcPct val="20000"/>
        </a:spcBef>
        <a:spcAft>
          <a:spcPct val="0"/>
        </a:spcAft>
        <a:buFont typeface="Arial" charset="0"/>
        <a:buChar char="•"/>
        <a:defRPr sz="1600" kern="1200">
          <a:solidFill>
            <a:schemeClr val="tx1"/>
          </a:solidFill>
          <a:latin typeface="Arial" pitchFamily="34" charset="0"/>
          <a:ea typeface="Arial" panose="020B0604020202020204" pitchFamily="34" charset="0"/>
          <a:cs typeface="Arial" pitchFamily="34" charset="0"/>
        </a:defRPr>
      </a:lvl4pPr>
      <a:lvl5pPr marL="1404000" indent="-228600" algn="l" rtl="0" eaLnBrk="1" fontAlgn="base" hangingPunct="1">
        <a:spcBef>
          <a:spcPct val="20000"/>
        </a:spcBef>
        <a:spcAft>
          <a:spcPct val="0"/>
        </a:spcAft>
        <a:buFont typeface="Symbol" pitchFamily="-110" charset="2"/>
        <a:buChar char="-"/>
        <a:defRPr sz="1600" kern="1200">
          <a:solidFill>
            <a:schemeClr val="tx1"/>
          </a:solidFill>
          <a:latin typeface="Arial" pitchFamily="34" charset="0"/>
          <a:ea typeface="Arial" panose="020B0604020202020204" pitchFamily="34" charset="0"/>
          <a:cs typeface="Arial" pitchFamily="34" charset="0"/>
        </a:defRPr>
      </a:lvl5pPr>
      <a:lvl6pPr marL="1656000" indent="-2304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6pPr>
      <a:lvl7pPr marL="1908000" indent="-228600" algn="l" defTabSz="914400" rtl="0" eaLnBrk="1" latinLnBrk="0" hangingPunct="1">
        <a:spcBef>
          <a:spcPct val="20000"/>
        </a:spcBef>
        <a:buFont typeface="Symbol" panose="05050102010706020507" pitchFamily="18" charset="2"/>
        <a:buChar char="-"/>
        <a:defRPr sz="1600" kern="1200">
          <a:solidFill>
            <a:schemeClr val="tx1"/>
          </a:solidFill>
          <a:latin typeface="Arial" panose="020B0604020202020204" pitchFamily="34" charset="0"/>
          <a:ea typeface="+mn-ea"/>
          <a:cs typeface="Arial" panose="020B0604020202020204" pitchFamily="34" charset="0"/>
        </a:defRPr>
      </a:lvl7pPr>
      <a:lvl8pPr marL="21600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8pPr>
      <a:lvl9pPr marL="2412000" indent="-228600" algn="l" defTabSz="914400" rtl="0" eaLnBrk="1" latinLnBrk="0" hangingPunct="1">
        <a:spcBef>
          <a:spcPct val="20000"/>
        </a:spcBef>
        <a:buFont typeface="Symbol" panose="05050102010706020507" pitchFamily="18" charset="2"/>
        <a:buChar char="-"/>
        <a:defRPr sz="1600" kern="1200">
          <a:solidFill>
            <a:schemeClr val="tx1"/>
          </a:solidFill>
          <a:latin typeface="Arial" panose="020B0604020202020204" pitchFamily="34" charset="0"/>
          <a:ea typeface="+mn-ea"/>
          <a:cs typeface="Arial" panose="020B0604020202020204" pitchFamily="34"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766A62"/>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5" name="TextBox 12" descr="CMSLegal_Footer_Text_Date"/>
          <p:cNvSpPr txBox="1"/>
          <p:nvPr userDrawn="1"/>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rgbClr val="766A62"/>
                </a:solidFill>
                <a:latin typeface="Arial"/>
                <a:cs typeface="Arial" pitchFamily="34" charset="0"/>
              </a:rPr>
              <a:t>footer text | footer date</a:t>
            </a:r>
          </a:p>
        </p:txBody>
      </p:sp>
      <p:sp>
        <p:nvSpPr>
          <p:cNvPr id="6" name="TextBox 12" descr="CMSLegal_Footer_Firm"/>
          <p:cNvSpPr txBox="1"/>
          <p:nvPr userDrawn="1"/>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rgbClr val="766A62"/>
                </a:solidFill>
                <a:latin typeface="Arial"/>
                <a:cs typeface="Arial" pitchFamily="34" charset="0"/>
              </a:rPr>
              <a:t>CMS Firm</a:t>
            </a:r>
          </a:p>
        </p:txBody>
      </p:sp>
    </p:spTree>
    <p:extLst>
      <p:ext uri="{BB962C8B-B14F-4D97-AF65-F5344CB8AC3E}">
        <p14:creationId xmlns:p14="http://schemas.microsoft.com/office/powerpoint/2010/main" val="2132466675"/>
      </p:ext>
    </p:extLst>
  </p:cSld>
  <p:clrMap bg1="lt1" tx1="dk1" bg2="lt2" tx2="dk2" accent1="accent1" accent2="accent2" accent3="accent3" accent4="accent4" accent5="accent5" accent6="accent6" hlink="hlink" folHlink="folHlink"/>
  <p:sldLayoutIdLst>
    <p:sldLayoutId id="2147483839" r:id="rId1"/>
    <p:sldLayoutId id="2147483840" r:id="rId2"/>
  </p:sldLayoutIdLst>
  <p:hf hdr="0" ftr="0" dt="0"/>
  <p:txStyles>
    <p:titleStyle>
      <a:lvl1pPr algn="l" rtl="0" eaLnBrk="1" fontAlgn="base" hangingPunct="1">
        <a:spcBef>
          <a:spcPct val="0"/>
        </a:spcBef>
        <a:spcAft>
          <a:spcPct val="0"/>
        </a:spcAft>
        <a:defRPr sz="2400" kern="1200">
          <a:solidFill>
            <a:srgbClr val="13294A"/>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buFont typeface="Symbol" pitchFamily="-110" charset="2"/>
        <a:buChar char="-"/>
        <a:defRPr sz="2000" kern="120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9" name="Titelplatzhalter 1" descr="CMSLegal_Cover_Heading"/>
          <p:cNvSpPr>
            <a:spLocks noGrp="1"/>
          </p:cNvSpPr>
          <p:nvPr userDrawn="1">
            <p:ph type="title"/>
          </p:nvPr>
        </p:nvSpPr>
        <p:spPr bwMode="auto">
          <a:xfrm>
            <a:off x="432000" y="15624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z="2400" baseline="0" noProof="0" dirty="0">
                <a:solidFill>
                  <a:srgbClr val="000000"/>
                </a:solidFill>
                <a:latin typeface="Arial"/>
              </a:rPr>
              <a:t>Heading, Arial 24/28pt.</a:t>
            </a:r>
            <a:endParaRPr lang="en-GB" noProof="0" dirty="0"/>
          </a:p>
        </p:txBody>
      </p:sp>
      <p:sp>
        <p:nvSpPr>
          <p:cNvPr id="6150" name="Textplatzhalter 2" descr="CMSLegal_Cover_SubHeading"/>
          <p:cNvSpPr>
            <a:spLocks noGrp="1"/>
          </p:cNvSpPr>
          <p:nvPr userDrawn="1">
            <p:ph type="body" idx="1"/>
          </p:nvPr>
        </p:nvSpPr>
        <p:spPr bwMode="auto">
          <a:xfrm>
            <a:off x="432000" y="2746800"/>
            <a:ext cx="7200000" cy="936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z="1800" baseline="0" noProof="0" dirty="0">
                <a:solidFill>
                  <a:srgbClr val="000000"/>
                </a:solidFill>
                <a:latin typeface="Arial"/>
              </a:rPr>
              <a:t>Sub-heading, Arial 18/22pt.</a:t>
            </a:r>
            <a:endParaRPr lang="en-GB" noProof="0" dirty="0"/>
          </a:p>
        </p:txBody>
      </p:sp>
      <p:sp>
        <p:nvSpPr>
          <p:cNvPr id="12" name="TextBox 11" descr="CMSLegal_Cover_Footer_and_Date"/>
          <p:cNvSpPr txBox="1"/>
          <p:nvPr userDrawn="1"/>
        </p:nvSpPr>
        <p:spPr>
          <a:xfrm>
            <a:off x="432000" y="6318000"/>
            <a:ext cx="8280000" cy="540000"/>
          </a:xfrm>
          <a:prstGeom prst="rect">
            <a:avLst/>
          </a:prstGeom>
          <a:noFill/>
          <a:ln>
            <a:noFill/>
          </a:ln>
        </p:spPr>
        <p:txBody>
          <a:bodyPr wrap="square" lIns="0" tIns="0" rIns="0" bIns="0" rtlCol="0">
            <a:noAutofit/>
          </a:bodyPr>
          <a:lstStyle/>
          <a:p>
            <a:r>
              <a:rPr lang="en-GB" sz="1300" kern="1560" baseline="0" noProof="0" dirty="0">
                <a:solidFill>
                  <a:schemeClr val="tx1"/>
                </a:solidFill>
                <a:latin typeface="Arial"/>
                <a:cs typeface="Arial" pitchFamily="34" charset="0"/>
              </a:rPr>
              <a:t>footer text | footer date</a:t>
            </a:r>
          </a:p>
        </p:txBody>
      </p:sp>
      <p:sp>
        <p:nvSpPr>
          <p:cNvPr id="11" name="Rechteck 10" descr="CMSLegal_Wedges_001"/>
          <p:cNvSpPr/>
          <p:nvPr userDrawn="1"/>
        </p:nvSpPr>
        <p:spPr>
          <a:xfrm>
            <a:off x="35433" y="36000"/>
            <a:ext cx="3600" cy="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Box 7" descr="CMSLegal_Cover_Text_Flag_B"/>
          <p:cNvSpPr txBox="1"/>
          <p:nvPr userDrawn="1"/>
        </p:nvSpPr>
        <p:spPr>
          <a:xfrm>
            <a:off x="0" y="0"/>
            <a:ext cx="274320" cy="274320"/>
          </a:xfrm>
          <a:prstGeom prst="rect">
            <a:avLst/>
          </a:prstGeom>
          <a:noFill/>
          <a:ln>
            <a:noFill/>
          </a:ln>
        </p:spPr>
        <p:txBody>
          <a:bodyPr wrap="square" lIns="0" tIns="0" rIns="0" bIns="0" rtlCol="0">
            <a:noAutofit/>
          </a:bodyPr>
          <a:lstStyle/>
          <a:p>
            <a:r>
              <a:rPr lang="en-GB" sz="1300" noProof="0" dirty="0">
                <a:solidFill>
                  <a:srgbClr val="13294A"/>
                </a:solidFill>
                <a:latin typeface="Arial"/>
                <a:cs typeface="Arial" pitchFamily="34" charset="0"/>
              </a:rPr>
              <a:t>    </a:t>
            </a:r>
          </a:p>
        </p:txBody>
      </p:sp>
      <p:pic>
        <p:nvPicPr>
          <p:cNvPr id="2" name="Picture 1" descr="CMSLegal_Cover_Logo_YWF_iL_001_P"/>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3" y="432000"/>
            <a:ext cx="8281433" cy="649225"/>
          </a:xfrm>
          <a:prstGeom prst="rect">
            <a:avLst/>
          </a:prstGeom>
        </p:spPr>
      </p:pic>
      <p:pic>
        <p:nvPicPr>
          <p:cNvPr id="4" name="Picture 3" descr="A close up of a toy&#10;&#10;Description automatically generated">
            <a:extLst>
              <a:ext uri="{FF2B5EF4-FFF2-40B4-BE49-F238E27FC236}">
                <a16:creationId xmlns:a16="http://schemas.microsoft.com/office/drawing/2014/main" id="{0DD4B1DC-CDD0-4D9D-BB80-3215FFE937E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3779912" y="3150878"/>
            <a:ext cx="5364088" cy="3699044"/>
          </a:xfrm>
          <a:prstGeom prst="rect">
            <a:avLst/>
          </a:prstGeom>
        </p:spPr>
      </p:pic>
      <p:pic>
        <p:nvPicPr>
          <p:cNvPr id="9" name="Picture 8" descr="CMSLegal_ImageFromFile">
            <a:extLst>
              <a:ext uri="{FF2B5EF4-FFF2-40B4-BE49-F238E27FC236}">
                <a16:creationId xmlns:a16="http://schemas.microsoft.com/office/drawing/2014/main" id="{584C0A90-CBE9-4904-A4DA-964AEC8A7D1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07904" y="543933"/>
            <a:ext cx="1476164" cy="425358"/>
          </a:xfrm>
          <a:prstGeom prst="rect">
            <a:avLst/>
          </a:prstGeom>
        </p:spPr>
      </p:pic>
      <p:pic>
        <p:nvPicPr>
          <p:cNvPr id="10" name="Picture 9">
            <a:extLst>
              <a:ext uri="{FF2B5EF4-FFF2-40B4-BE49-F238E27FC236}">
                <a16:creationId xmlns:a16="http://schemas.microsoft.com/office/drawing/2014/main" id="{1EE7F13B-F004-45D3-ACAF-2CE699F4C74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52562" y="1566986"/>
            <a:ext cx="1088502" cy="824359"/>
          </a:xfrm>
          <a:prstGeom prst="rect">
            <a:avLst/>
          </a:prstGeom>
        </p:spPr>
      </p:pic>
    </p:spTree>
    <p:extLst>
      <p:ext uri="{BB962C8B-B14F-4D97-AF65-F5344CB8AC3E}">
        <p14:creationId xmlns:p14="http://schemas.microsoft.com/office/powerpoint/2010/main" val="2500577525"/>
      </p:ext>
    </p:extLst>
  </p:cSld>
  <p:clrMap bg1="lt1" tx1="dk1" bg2="lt2" tx2="dk2" accent1="accent1" accent2="accent2" accent3="accent3" accent4="accent4" accent5="accent5" accent6="accent6" hlink="hlink" folHlink="folHlink"/>
  <p:sldLayoutIdLst>
    <p:sldLayoutId id="2147483844" r:id="rId1"/>
  </p:sldLayoutIdLst>
  <p:hf hdr="0" ftr="0" dt="0"/>
  <p:txStyles>
    <p:titleStyle>
      <a:lvl1pPr algn="l" rtl="0" eaLnBrk="1" fontAlgn="base" hangingPunct="1">
        <a:spcBef>
          <a:spcPct val="0"/>
        </a:spcBef>
        <a:spcAft>
          <a:spcPct val="0"/>
        </a:spcAft>
        <a:defRPr lang="de-DE" sz="2400" kern="2800" baseline="0" smtClean="0">
          <a:solidFill>
            <a:srgbClr val="000000"/>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defRPr lang="de-DE" sz="1800" kern="2200" baseline="0" smtClean="0">
          <a:solidFill>
            <a:srgbClr val="000000"/>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image" Target="../media/image8.jpeg"/><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hu-HU" b="1" dirty="0"/>
              <a:t>Adatvagyon a mesterséges intelligenciában</a:t>
            </a:r>
            <a:endParaRPr lang="en-GB" b="1" dirty="0"/>
          </a:p>
        </p:txBody>
      </p:sp>
      <p:sp>
        <p:nvSpPr>
          <p:cNvPr id="3" name="Textplatzhalter 2"/>
          <p:cNvSpPr>
            <a:spLocks noGrp="1"/>
          </p:cNvSpPr>
          <p:nvPr>
            <p:ph type="body" sz="quarter" idx="10"/>
          </p:nvPr>
        </p:nvSpPr>
        <p:spPr>
          <a:xfrm>
            <a:off x="457477" y="2746800"/>
            <a:ext cx="7200000" cy="936000"/>
          </a:xfrm>
        </p:spPr>
        <p:txBody>
          <a:bodyPr/>
          <a:lstStyle/>
          <a:p>
            <a:r>
              <a:rPr lang="hu-HU" b="1" dirty="0"/>
              <a:t>Kié az adat, hogyan hasznosítható, kell-e ezt szabályozni?</a:t>
            </a:r>
            <a:endParaRPr lang="en-GB" b="1" dirty="0"/>
          </a:p>
          <a:p>
            <a:endParaRPr lang="en-GB" dirty="0"/>
          </a:p>
        </p:txBody>
      </p:sp>
    </p:spTree>
    <p:extLst>
      <p:ext uri="{BB962C8B-B14F-4D97-AF65-F5344CB8AC3E}">
        <p14:creationId xmlns:p14="http://schemas.microsoft.com/office/powerpoint/2010/main" val="2860273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close up of a toy&#10;&#10;Description automatically generated">
            <a:extLst>
              <a:ext uri="{FF2B5EF4-FFF2-40B4-BE49-F238E27FC236}">
                <a16:creationId xmlns:a16="http://schemas.microsoft.com/office/drawing/2014/main" id="{8134FB30-D122-4FC5-AED1-7ED76B1FB3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156176" y="4425643"/>
            <a:ext cx="2987824" cy="1955964"/>
          </a:xfrm>
          <a:prstGeom prst="rect">
            <a:avLst/>
          </a:prstGeom>
        </p:spPr>
      </p:pic>
      <p:sp>
        <p:nvSpPr>
          <p:cNvPr id="2" name="Text Placeholder 1"/>
          <p:cNvSpPr>
            <a:spLocks noGrp="1"/>
          </p:cNvSpPr>
          <p:nvPr>
            <p:ph type="body" sz="quarter" idx="10"/>
          </p:nvPr>
        </p:nvSpPr>
        <p:spPr/>
        <p:txBody>
          <a:bodyPr/>
          <a:lstStyle/>
          <a:p>
            <a:r>
              <a:rPr lang="hu-HU" dirty="0"/>
              <a:t>Kell-e új szabályozás?</a:t>
            </a:r>
          </a:p>
        </p:txBody>
      </p:sp>
      <p:sp>
        <p:nvSpPr>
          <p:cNvPr id="5" name="Frame 4" descr="CMSLegal_Shape_Fill">
            <a:extLst>
              <a:ext uri="{FF2B5EF4-FFF2-40B4-BE49-F238E27FC236}">
                <a16:creationId xmlns:a16="http://schemas.microsoft.com/office/drawing/2014/main" id="{F8767676-6B19-4A2B-8854-6F203F2B710B}"/>
              </a:ext>
            </a:extLst>
          </p:cNvPr>
          <p:cNvSpPr/>
          <p:nvPr/>
        </p:nvSpPr>
        <p:spPr>
          <a:xfrm>
            <a:off x="369497" y="1523939"/>
            <a:ext cx="4067992" cy="1296000"/>
          </a:xfrm>
          <a:prstGeom prst="frame">
            <a:avLst>
              <a:gd name="adj1" fmla="val 3093"/>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solidFill>
                  <a:schemeClr val="tx1"/>
                </a:solidFill>
              </a:rPr>
              <a:t>Számviteli szabályozás/standard módosítás kellene az adat, adatvagyon értékének könyveléséhez – materiális/immateriális javak? (Probléma az USA-ban és UK-ben is)</a:t>
            </a:r>
            <a:endParaRPr lang="en-GB" sz="1600" dirty="0">
              <a:solidFill>
                <a:schemeClr val="tx1"/>
              </a:solidFill>
              <a:latin typeface="Arial" panose="020B0604020202020204" pitchFamily="34" charset="0"/>
            </a:endParaRPr>
          </a:p>
        </p:txBody>
      </p:sp>
      <p:sp>
        <p:nvSpPr>
          <p:cNvPr id="6" name="Frame 5" descr="CMSLegal_Shape_Fill">
            <a:extLst>
              <a:ext uri="{FF2B5EF4-FFF2-40B4-BE49-F238E27FC236}">
                <a16:creationId xmlns:a16="http://schemas.microsoft.com/office/drawing/2014/main" id="{7E329412-DE98-4D5F-A040-74B65102AF41}"/>
              </a:ext>
            </a:extLst>
          </p:cNvPr>
          <p:cNvSpPr/>
          <p:nvPr/>
        </p:nvSpPr>
        <p:spPr>
          <a:xfrm>
            <a:off x="4644008" y="1523939"/>
            <a:ext cx="4067992" cy="1296000"/>
          </a:xfrm>
          <a:prstGeom prst="frame">
            <a:avLst>
              <a:gd name="adj1" fmla="val 3093"/>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solidFill>
                  <a:schemeClr val="tx1"/>
                </a:solidFill>
              </a:rPr>
              <a:t>Strukturálatlan adattömegek lehetnek-e immateriális javak? (UK-ben nem.)</a:t>
            </a:r>
            <a:endParaRPr lang="en-GB" sz="1600" dirty="0">
              <a:solidFill>
                <a:schemeClr val="tx1"/>
              </a:solidFill>
              <a:latin typeface="Arial" panose="020B0604020202020204" pitchFamily="34" charset="0"/>
            </a:endParaRPr>
          </a:p>
        </p:txBody>
      </p:sp>
      <p:sp>
        <p:nvSpPr>
          <p:cNvPr id="7" name="Frame 6" descr="CMSLegal_Shape_Fill">
            <a:extLst>
              <a:ext uri="{FF2B5EF4-FFF2-40B4-BE49-F238E27FC236}">
                <a16:creationId xmlns:a16="http://schemas.microsoft.com/office/drawing/2014/main" id="{0E5FB111-E601-41DD-ABE9-09D24524FA07}"/>
              </a:ext>
            </a:extLst>
          </p:cNvPr>
          <p:cNvSpPr/>
          <p:nvPr/>
        </p:nvSpPr>
        <p:spPr>
          <a:xfrm>
            <a:off x="376638" y="3129643"/>
            <a:ext cx="4067992" cy="1296000"/>
          </a:xfrm>
          <a:prstGeom prst="frame">
            <a:avLst>
              <a:gd name="adj1" fmla="val 3093"/>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solidFill>
                  <a:schemeClr val="tx1"/>
                </a:solidFill>
              </a:rPr>
              <a:t>Adat, adatvagyon értékének meghatározásához ajánlások, állásfoglalások, módszertanok kiadása</a:t>
            </a:r>
            <a:endParaRPr lang="en-GB" sz="1600" dirty="0">
              <a:solidFill>
                <a:schemeClr val="tx1"/>
              </a:solidFill>
              <a:latin typeface="Arial" panose="020B0604020202020204" pitchFamily="34" charset="0"/>
            </a:endParaRPr>
          </a:p>
        </p:txBody>
      </p:sp>
      <p:sp>
        <p:nvSpPr>
          <p:cNvPr id="8" name="Frame 7" descr="CMSLegal_Shape_Fill">
            <a:extLst>
              <a:ext uri="{FF2B5EF4-FFF2-40B4-BE49-F238E27FC236}">
                <a16:creationId xmlns:a16="http://schemas.microsoft.com/office/drawing/2014/main" id="{6026D5E3-F7DC-404B-9A49-EFF81B3475BC}"/>
              </a:ext>
            </a:extLst>
          </p:cNvPr>
          <p:cNvSpPr/>
          <p:nvPr/>
        </p:nvSpPr>
        <p:spPr>
          <a:xfrm>
            <a:off x="4644008" y="3129643"/>
            <a:ext cx="4067992" cy="1296000"/>
          </a:xfrm>
          <a:prstGeom prst="frame">
            <a:avLst>
              <a:gd name="adj1" fmla="val 3093"/>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solidFill>
                  <a:schemeClr val="tx1"/>
                </a:solidFill>
              </a:rPr>
              <a:t>Szabványokkal biztosítható az adatmegosztás és hasznosítás működése (pl. USA preferálja a szabványokat a szabályozással szemben)</a:t>
            </a:r>
            <a:endParaRPr lang="en-GB" sz="1600" dirty="0">
              <a:solidFill>
                <a:schemeClr val="tx1"/>
              </a:solidFill>
              <a:latin typeface="Arial" panose="020B0604020202020204" pitchFamily="34" charset="0"/>
            </a:endParaRPr>
          </a:p>
        </p:txBody>
      </p:sp>
      <p:sp>
        <p:nvSpPr>
          <p:cNvPr id="9" name="Frame 8" descr="CMSLegal_Shape_Fill">
            <a:extLst>
              <a:ext uri="{FF2B5EF4-FFF2-40B4-BE49-F238E27FC236}">
                <a16:creationId xmlns:a16="http://schemas.microsoft.com/office/drawing/2014/main" id="{BB6C50A5-785B-415C-879D-16E6340F20F4}"/>
              </a:ext>
            </a:extLst>
          </p:cNvPr>
          <p:cNvSpPr/>
          <p:nvPr/>
        </p:nvSpPr>
        <p:spPr>
          <a:xfrm>
            <a:off x="369497" y="4735347"/>
            <a:ext cx="4067992" cy="1296000"/>
          </a:xfrm>
          <a:prstGeom prst="frame">
            <a:avLst>
              <a:gd name="adj1" fmla="val 3093"/>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solidFill>
                  <a:schemeClr val="tx1"/>
                </a:solidFill>
              </a:rPr>
              <a:t>Új jog az adatvagyon védelmére nem feltétlenül szükséges.</a:t>
            </a:r>
          </a:p>
        </p:txBody>
      </p:sp>
      <p:pic>
        <p:nvPicPr>
          <p:cNvPr id="14" name="Picture 13" descr="CMSLegal_ImageFromFile">
            <a:extLst>
              <a:ext uri="{FF2B5EF4-FFF2-40B4-BE49-F238E27FC236}">
                <a16:creationId xmlns:a16="http://schemas.microsoft.com/office/drawing/2014/main" id="{1DB02500-017D-4616-A1E9-98B7E053DC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2066" y="643886"/>
            <a:ext cx="1859932" cy="535941"/>
          </a:xfrm>
          <a:prstGeom prst="rect">
            <a:avLst/>
          </a:prstGeom>
        </p:spPr>
      </p:pic>
    </p:spTree>
    <p:extLst>
      <p:ext uri="{BB962C8B-B14F-4D97-AF65-F5344CB8AC3E}">
        <p14:creationId xmlns:p14="http://schemas.microsoft.com/office/powerpoint/2010/main" val="1428914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B851A9-3D36-4BB2-946B-83F7B25EEA40}"/>
              </a:ext>
            </a:extLst>
          </p:cNvPr>
          <p:cNvSpPr>
            <a:spLocks noGrp="1"/>
          </p:cNvSpPr>
          <p:nvPr>
            <p:ph type="body" sz="quarter" idx="10"/>
          </p:nvPr>
        </p:nvSpPr>
        <p:spPr/>
        <p:txBody>
          <a:bodyPr/>
          <a:lstStyle/>
          <a:p>
            <a:r>
              <a:rPr lang="hu-HU" dirty="0"/>
              <a:t>Köszönöm a figyelmet! </a:t>
            </a:r>
            <a:endParaRPr lang="en-GB" dirty="0"/>
          </a:p>
        </p:txBody>
      </p:sp>
      <p:sp>
        <p:nvSpPr>
          <p:cNvPr id="6" name="Rectangle 5" descr="CMSLegal_Shape_Fill">
            <a:extLst>
              <a:ext uri="{FF2B5EF4-FFF2-40B4-BE49-F238E27FC236}">
                <a16:creationId xmlns:a16="http://schemas.microsoft.com/office/drawing/2014/main" id="{C45DADED-541C-42EF-8DE5-F387502E2668}"/>
              </a:ext>
            </a:extLst>
          </p:cNvPr>
          <p:cNvSpPr/>
          <p:nvPr/>
        </p:nvSpPr>
        <p:spPr>
          <a:xfrm>
            <a:off x="2339752" y="1772816"/>
            <a:ext cx="4032448" cy="2520208"/>
          </a:xfrm>
          <a:prstGeom prst="rect">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7" name="Picture 6">
            <a:extLst>
              <a:ext uri="{FF2B5EF4-FFF2-40B4-BE49-F238E27FC236}">
                <a16:creationId xmlns:a16="http://schemas.microsoft.com/office/drawing/2014/main" id="{D5F234B8-F81F-4DB1-8590-BC78935DD5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9874" y="2198117"/>
            <a:ext cx="1252204" cy="1669605"/>
          </a:xfrm>
          <a:prstGeom prst="rect">
            <a:avLst/>
          </a:prstGeom>
        </p:spPr>
      </p:pic>
      <p:sp>
        <p:nvSpPr>
          <p:cNvPr id="8" name="TextBox 7">
            <a:extLst>
              <a:ext uri="{FF2B5EF4-FFF2-40B4-BE49-F238E27FC236}">
                <a16:creationId xmlns:a16="http://schemas.microsoft.com/office/drawing/2014/main" id="{15654885-6DFC-4EBC-A8AC-8BC44FE74D84}"/>
              </a:ext>
            </a:extLst>
          </p:cNvPr>
          <p:cNvSpPr txBox="1"/>
          <p:nvPr/>
        </p:nvSpPr>
        <p:spPr>
          <a:xfrm>
            <a:off x="2627784" y="4509120"/>
            <a:ext cx="3600400" cy="1323439"/>
          </a:xfrm>
          <a:prstGeom prst="rect">
            <a:avLst/>
          </a:prstGeom>
          <a:noFill/>
          <a:ln>
            <a:noFill/>
          </a:ln>
        </p:spPr>
        <p:txBody>
          <a:bodyPr wrap="square" rtlCol="0">
            <a:spAutoFit/>
          </a:bodyPr>
          <a:lstStyle/>
          <a:p>
            <a:pPr algn="ctr"/>
            <a:r>
              <a:rPr lang="hu-HU" sz="1600" b="1" dirty="0">
                <a:latin typeface="Arial" panose="020B0604020202020204" pitchFamily="34" charset="0"/>
              </a:rPr>
              <a:t>Dr. Horváth Katalin</a:t>
            </a:r>
          </a:p>
          <a:p>
            <a:pPr algn="ctr"/>
            <a:r>
              <a:rPr lang="hu-HU" sz="1600" dirty="0">
                <a:latin typeface="Arial" pitchFamily="34" charset="0"/>
                <a:cs typeface="Arial" pitchFamily="34" charset="0"/>
              </a:rPr>
              <a:t>Szenior ügyvéd </a:t>
            </a:r>
          </a:p>
          <a:p>
            <a:pPr algn="ctr"/>
            <a:endParaRPr lang="hu-HU" sz="1600" dirty="0">
              <a:latin typeface="Arial" pitchFamily="34" charset="0"/>
              <a:ea typeface="Arial" pitchFamily="-110" charset="0"/>
              <a:cs typeface="Arial" pitchFamily="34" charset="0"/>
            </a:endParaRPr>
          </a:p>
          <a:p>
            <a:pPr algn="ctr"/>
            <a:r>
              <a:rPr lang="en-US" sz="1600" dirty="0">
                <a:latin typeface="Arial" pitchFamily="34" charset="0"/>
                <a:ea typeface="Arial" pitchFamily="-110" charset="0"/>
                <a:cs typeface="Arial" pitchFamily="34" charset="0"/>
              </a:rPr>
              <a:t>T +</a:t>
            </a:r>
            <a:r>
              <a:rPr lang="hu-HU" sz="1600" dirty="0">
                <a:latin typeface="Arial" pitchFamily="34" charset="0"/>
                <a:ea typeface="Arial" pitchFamily="-110" charset="0"/>
                <a:cs typeface="Arial" pitchFamily="34" charset="0"/>
              </a:rPr>
              <a:t>36 1 483 4897</a:t>
            </a:r>
            <a:endParaRPr lang="en-US" sz="1600" dirty="0">
              <a:latin typeface="Arial" pitchFamily="34" charset="0"/>
              <a:ea typeface="Arial" pitchFamily="-110" charset="0"/>
              <a:cs typeface="Arial" pitchFamily="34" charset="0"/>
            </a:endParaRPr>
          </a:p>
          <a:p>
            <a:pPr algn="ctr"/>
            <a:r>
              <a:rPr lang="en-US" sz="1600" dirty="0">
                <a:latin typeface="Arial" pitchFamily="34" charset="0"/>
                <a:ea typeface="Arial" pitchFamily="-110" charset="0"/>
                <a:cs typeface="Arial" pitchFamily="34" charset="0"/>
              </a:rPr>
              <a:t>E </a:t>
            </a:r>
            <a:r>
              <a:rPr lang="hu-HU" sz="1600" dirty="0" err="1">
                <a:latin typeface="Arial" pitchFamily="34" charset="0"/>
                <a:cs typeface="Arial" pitchFamily="34" charset="0"/>
              </a:rPr>
              <a:t>katalin.horvath</a:t>
            </a:r>
            <a:r>
              <a:rPr lang="en-US" sz="1600" dirty="0">
                <a:latin typeface="Arial" pitchFamily="34" charset="0"/>
                <a:cs typeface="Arial" pitchFamily="34" charset="0"/>
              </a:rPr>
              <a:t>@</a:t>
            </a:r>
            <a:r>
              <a:rPr lang="en-US" sz="1600" dirty="0" err="1">
                <a:latin typeface="Arial" pitchFamily="34" charset="0"/>
                <a:cs typeface="Arial" pitchFamily="34" charset="0"/>
              </a:rPr>
              <a:t>cms</a:t>
            </a:r>
            <a:r>
              <a:rPr lang="en-US" sz="1600" dirty="0">
                <a:latin typeface="Arial" pitchFamily="34" charset="0"/>
                <a:cs typeface="Arial" pitchFamily="34" charset="0"/>
              </a:rPr>
              <a:t>-cm</a:t>
            </a:r>
            <a:r>
              <a:rPr lang="hu-HU" sz="1600" dirty="0">
                <a:latin typeface="Arial" pitchFamily="34" charset="0"/>
                <a:cs typeface="Arial" pitchFamily="34" charset="0"/>
              </a:rPr>
              <a:t>no</a:t>
            </a:r>
            <a:r>
              <a:rPr lang="en-US" sz="1600" dirty="0">
                <a:latin typeface="Arial" pitchFamily="34" charset="0"/>
                <a:cs typeface="Arial" pitchFamily="34" charset="0"/>
              </a:rPr>
              <a:t>.com</a:t>
            </a:r>
          </a:p>
        </p:txBody>
      </p:sp>
    </p:spTree>
    <p:extLst>
      <p:ext uri="{BB962C8B-B14F-4D97-AF65-F5344CB8AC3E}">
        <p14:creationId xmlns:p14="http://schemas.microsoft.com/office/powerpoint/2010/main" val="101111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descr="CMS_Legal_Disclaimer_Textbox_001"/>
          <p:cNvSpPr>
            <a:spLocks noGrp="1"/>
          </p:cNvSpPr>
          <p:nvPr>
            <p:ph type="body" sz="quarter" idx="15"/>
          </p:nvPr>
        </p:nvSpPr>
        <p:spPr/>
        <p:txBody>
          <a:bodyPr/>
          <a:lstStyle/>
          <a:p>
            <a:pPr lvl="0">
              <a:defRPr/>
            </a:pPr>
            <a:r>
              <a:rPr lang="en-GB" b="1" baseline="30000" dirty="0">
                <a:solidFill>
                  <a:prstClr val="black"/>
                </a:solidFill>
                <a:ea typeface="+mn-ea"/>
              </a:rPr>
              <a:t>Your free online legal information service.</a:t>
            </a:r>
          </a:p>
          <a:p>
            <a:pPr lvl="0">
              <a:defRPr/>
            </a:pPr>
            <a:endParaRPr lang="en-GB" baseline="30000" dirty="0">
              <a:solidFill>
                <a:prstClr val="black"/>
              </a:solidFill>
              <a:ea typeface="+mn-ea"/>
            </a:endParaRPr>
          </a:p>
          <a:p>
            <a:pPr lvl="0">
              <a:defRPr/>
            </a:pPr>
            <a:r>
              <a:rPr lang="en-GB" baseline="30000" dirty="0">
                <a:solidFill>
                  <a:prstClr val="black"/>
                </a:solidFill>
                <a:ea typeface="+mn-ea"/>
              </a:rPr>
              <a:t>A subscription service for legal articles </a:t>
            </a:r>
          </a:p>
          <a:p>
            <a:pPr lvl="0">
              <a:defRPr/>
            </a:pPr>
            <a:r>
              <a:rPr lang="en-GB" baseline="30000" dirty="0">
                <a:solidFill>
                  <a:prstClr val="black"/>
                </a:solidFill>
                <a:ea typeface="+mn-ea"/>
              </a:rPr>
              <a:t>on a variety of topics delivered by email.</a:t>
            </a:r>
          </a:p>
          <a:p>
            <a:pPr lvl="0">
              <a:defRPr/>
            </a:pPr>
            <a:r>
              <a:rPr lang="en-GB" b="1" baseline="30000" dirty="0">
                <a:solidFill>
                  <a:prstClr val="black"/>
                </a:solidFill>
                <a:ea typeface="+mn-ea"/>
              </a:rPr>
              <a:t>cms-lawnow.com</a:t>
            </a:r>
          </a:p>
        </p:txBody>
      </p:sp>
      <p:sp>
        <p:nvSpPr>
          <p:cNvPr id="4" name="Text Placeholder 3" descr="CMS_Legal_Disclaimer_Textbox_002"/>
          <p:cNvSpPr>
            <a:spLocks noGrp="1"/>
          </p:cNvSpPr>
          <p:nvPr>
            <p:ph type="body" sz="quarter" idx="16"/>
          </p:nvPr>
        </p:nvSpPr>
        <p:spPr/>
        <p:txBody>
          <a:bodyPr/>
          <a:lstStyle/>
          <a:p>
            <a:pPr lvl="0">
              <a:defRPr/>
            </a:pPr>
            <a:r>
              <a:rPr lang="en-GB" b="1" baseline="30000" dirty="0">
                <a:solidFill>
                  <a:prstClr val="black"/>
                </a:solidFill>
                <a:ea typeface="+mn-ea"/>
              </a:rPr>
              <a:t>Your expert legal publications online.</a:t>
            </a:r>
          </a:p>
          <a:p>
            <a:pPr lvl="0">
              <a:defRPr/>
            </a:pPr>
            <a:endParaRPr lang="en-GB" b="1" baseline="30000" dirty="0">
              <a:solidFill>
                <a:prstClr val="black"/>
              </a:solidFill>
              <a:ea typeface="+mn-ea"/>
            </a:endParaRPr>
          </a:p>
          <a:p>
            <a:pPr lvl="0">
              <a:defRPr/>
            </a:pPr>
            <a:r>
              <a:rPr lang="en-GB" baseline="30000" dirty="0">
                <a:solidFill>
                  <a:prstClr val="black"/>
                </a:solidFill>
                <a:ea typeface="+mn-ea"/>
              </a:rPr>
              <a:t>In-depth international legal research </a:t>
            </a:r>
          </a:p>
          <a:p>
            <a:pPr lvl="0">
              <a:defRPr/>
            </a:pPr>
            <a:r>
              <a:rPr lang="en-GB" baseline="30000" dirty="0">
                <a:solidFill>
                  <a:prstClr val="black"/>
                </a:solidFill>
                <a:ea typeface="+mn-ea"/>
              </a:rPr>
              <a:t>and insights that can be personalised. </a:t>
            </a:r>
          </a:p>
          <a:p>
            <a:pPr lvl="0">
              <a:defRPr/>
            </a:pPr>
            <a:r>
              <a:rPr lang="en-GB" b="1" baseline="30000" dirty="0">
                <a:solidFill>
                  <a:prstClr val="black"/>
                </a:solidFill>
                <a:ea typeface="+mn-ea"/>
              </a:rPr>
              <a:t>eguides.cmslegal.com</a:t>
            </a:r>
          </a:p>
        </p:txBody>
      </p:sp>
      <p:pic>
        <p:nvPicPr>
          <p:cNvPr id="5" name="Picture 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35600" y="2973600"/>
            <a:ext cx="1800000" cy="518400"/>
          </a:xfrm>
          <a:prstGeom prst="rect">
            <a:avLst/>
          </a:prstGeom>
        </p:spPr>
      </p:pic>
      <p:pic>
        <p:nvPicPr>
          <p:cNvPr id="6" name="Picture 5"/>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2592000" y="2973600"/>
            <a:ext cx="1663200" cy="518400"/>
          </a:xfrm>
          <a:prstGeom prst="rect">
            <a:avLst/>
          </a:prstGeom>
        </p:spPr>
      </p:pic>
    </p:spTree>
    <p:extLst>
      <p:ext uri="{BB962C8B-B14F-4D97-AF65-F5344CB8AC3E}">
        <p14:creationId xmlns:p14="http://schemas.microsoft.com/office/powerpoint/2010/main" val="3933269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descr="CMSLegal_Shape_Fill">
            <a:extLst>
              <a:ext uri="{FF2B5EF4-FFF2-40B4-BE49-F238E27FC236}">
                <a16:creationId xmlns:a16="http://schemas.microsoft.com/office/drawing/2014/main" id="{C5D10133-00BA-4CCD-B2DA-97AEB22D4964}"/>
              </a:ext>
            </a:extLst>
          </p:cNvPr>
          <p:cNvSpPr/>
          <p:nvPr/>
        </p:nvSpPr>
        <p:spPr>
          <a:xfrm>
            <a:off x="1241596" y="3504065"/>
            <a:ext cx="6902906" cy="1296000"/>
          </a:xfrm>
          <a:prstGeom prst="rec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 name="Text Placeholder 1"/>
          <p:cNvSpPr>
            <a:spLocks noGrp="1"/>
          </p:cNvSpPr>
          <p:nvPr>
            <p:ph type="body" sz="quarter" idx="10"/>
          </p:nvPr>
        </p:nvSpPr>
        <p:spPr>
          <a:xfrm>
            <a:off x="432000" y="547200"/>
            <a:ext cx="8280000" cy="720000"/>
          </a:xfrm>
        </p:spPr>
        <p:txBody>
          <a:bodyPr/>
          <a:lstStyle/>
          <a:p>
            <a:r>
              <a:rPr lang="hu-HU" dirty="0"/>
              <a:t>Adat = vagyon?</a:t>
            </a:r>
          </a:p>
        </p:txBody>
      </p:sp>
      <p:sp>
        <p:nvSpPr>
          <p:cNvPr id="4" name="Text Placeholder 3"/>
          <p:cNvSpPr>
            <a:spLocks noGrp="1"/>
          </p:cNvSpPr>
          <p:nvPr>
            <p:ph type="body" sz="quarter" idx="11"/>
          </p:nvPr>
        </p:nvSpPr>
        <p:spPr>
          <a:xfrm>
            <a:off x="2483768" y="5910323"/>
            <a:ext cx="6520311" cy="410791"/>
          </a:xfrm>
        </p:spPr>
        <p:txBody>
          <a:bodyPr/>
          <a:lstStyle/>
          <a:p>
            <a:pPr marL="0" indent="0">
              <a:buNone/>
            </a:pPr>
            <a:r>
              <a:rPr lang="hu-HU" sz="1600" dirty="0">
                <a:latin typeface="+mn-lt"/>
              </a:rPr>
              <a:t>2022-re a cégeket az információs portfóliójuk alapján fogják értékelni</a:t>
            </a:r>
          </a:p>
        </p:txBody>
      </p:sp>
      <p:pic>
        <p:nvPicPr>
          <p:cNvPr id="5" name="Picture 4" descr="CMSLegal_ImageFromFile">
            <a:extLst>
              <a:ext uri="{FF2B5EF4-FFF2-40B4-BE49-F238E27FC236}">
                <a16:creationId xmlns:a16="http://schemas.microsoft.com/office/drawing/2014/main" id="{3FEC1D23-F76D-4006-AAD1-293AC2E21E9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3768" y="606337"/>
            <a:ext cx="2088232" cy="601726"/>
          </a:xfrm>
          <a:prstGeom prst="rect">
            <a:avLst/>
          </a:prstGeom>
        </p:spPr>
      </p:pic>
      <p:sp>
        <p:nvSpPr>
          <p:cNvPr id="6" name="Rectangle 5">
            <a:extLst>
              <a:ext uri="{FF2B5EF4-FFF2-40B4-BE49-F238E27FC236}">
                <a16:creationId xmlns:a16="http://schemas.microsoft.com/office/drawing/2014/main" id="{FB7D8898-4B5C-4D91-8B99-FE47B53C38FA}"/>
              </a:ext>
            </a:extLst>
          </p:cNvPr>
          <p:cNvSpPr/>
          <p:nvPr/>
        </p:nvSpPr>
        <p:spPr>
          <a:xfrm>
            <a:off x="899592" y="1383147"/>
            <a:ext cx="4572001" cy="338554"/>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A mai sikeres vállalkozások adat vezéreltek.</a:t>
            </a:r>
          </a:p>
        </p:txBody>
      </p:sp>
      <p:sp>
        <p:nvSpPr>
          <p:cNvPr id="7" name="Rectangle 6">
            <a:extLst>
              <a:ext uri="{FF2B5EF4-FFF2-40B4-BE49-F238E27FC236}">
                <a16:creationId xmlns:a16="http://schemas.microsoft.com/office/drawing/2014/main" id="{1DA1D5B2-FEC9-4185-8B51-5D9AF1795038}"/>
              </a:ext>
            </a:extLst>
          </p:cNvPr>
          <p:cNvSpPr/>
          <p:nvPr/>
        </p:nvSpPr>
        <p:spPr>
          <a:xfrm>
            <a:off x="1504062" y="2029706"/>
            <a:ext cx="6526894"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A mesterséges intelligenciának sok, jó minőségű, strukturált és tisztított adatra van szüksége a tanuláshoz.</a:t>
            </a:r>
          </a:p>
        </p:txBody>
      </p:sp>
      <p:sp>
        <p:nvSpPr>
          <p:cNvPr id="8" name="Rectangle 7">
            <a:extLst>
              <a:ext uri="{FF2B5EF4-FFF2-40B4-BE49-F238E27FC236}">
                <a16:creationId xmlns:a16="http://schemas.microsoft.com/office/drawing/2014/main" id="{87450F14-C12F-4E1B-8B71-7C7E89B63E1A}"/>
              </a:ext>
            </a:extLst>
          </p:cNvPr>
          <p:cNvSpPr/>
          <p:nvPr/>
        </p:nvSpPr>
        <p:spPr>
          <a:xfrm>
            <a:off x="918698" y="2757411"/>
            <a:ext cx="5705069" cy="584775"/>
          </a:xfrm>
          <a:prstGeom prst="rect">
            <a:avLst/>
          </a:prstGeom>
        </p:spPr>
        <p:txBody>
          <a:bodyPr wrap="square">
            <a:spAutoFit/>
          </a:bodyPr>
          <a:lstStyle/>
          <a:p>
            <a:pPr marL="0" marR="0" lvl="0" indent="0" algn="l" defTabSz="914400" rtl="0" eaLnBrk="1" fontAlgn="base" latinLnBrk="0" hangingPunct="1">
              <a:lnSpc>
                <a:spcPct val="100000"/>
              </a:lnSpc>
              <a:spcBef>
                <a:spcPts val="480"/>
              </a:spcBef>
              <a:spcAft>
                <a:spcPct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Arial" pitchFamily="34" charset="0"/>
              </a:rPr>
              <a:t>A cég értékét befolyásolja a benne lévő adatok mennyisége, minősége, strukturáltsága</a:t>
            </a:r>
          </a:p>
        </p:txBody>
      </p:sp>
      <p:sp>
        <p:nvSpPr>
          <p:cNvPr id="14" name="Oval 13" descr="CMSLegal_Shape_Fill">
            <a:extLst>
              <a:ext uri="{FF2B5EF4-FFF2-40B4-BE49-F238E27FC236}">
                <a16:creationId xmlns:a16="http://schemas.microsoft.com/office/drawing/2014/main" id="{08CEF932-015A-41CB-BD2D-1055AF78299F}"/>
              </a:ext>
            </a:extLst>
          </p:cNvPr>
          <p:cNvSpPr/>
          <p:nvPr/>
        </p:nvSpPr>
        <p:spPr>
          <a:xfrm>
            <a:off x="415215" y="1458887"/>
            <a:ext cx="395584" cy="369097"/>
          </a:xfrm>
          <a:prstGeom prst="ellipse">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cxnSp>
        <p:nvCxnSpPr>
          <p:cNvPr id="15" name="Straight Connector 14" descr="CMSLegal_Shape_Line">
            <a:extLst>
              <a:ext uri="{FF2B5EF4-FFF2-40B4-BE49-F238E27FC236}">
                <a16:creationId xmlns:a16="http://schemas.microsoft.com/office/drawing/2014/main" id="{A13E8E63-2317-4276-8C0A-53F744137F6D}"/>
              </a:ext>
            </a:extLst>
          </p:cNvPr>
          <p:cNvCxnSpPr>
            <a:cxnSpLocks/>
          </p:cNvCxnSpPr>
          <p:nvPr/>
        </p:nvCxnSpPr>
        <p:spPr>
          <a:xfrm>
            <a:off x="810799" y="1700808"/>
            <a:ext cx="5345377"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Oval 17" descr="CMSLegal_Shape_Fill">
            <a:extLst>
              <a:ext uri="{FF2B5EF4-FFF2-40B4-BE49-F238E27FC236}">
                <a16:creationId xmlns:a16="http://schemas.microsoft.com/office/drawing/2014/main" id="{AE5C7B2C-9785-44A8-8E3D-7A1611814E2C}"/>
              </a:ext>
            </a:extLst>
          </p:cNvPr>
          <p:cNvSpPr/>
          <p:nvPr/>
        </p:nvSpPr>
        <p:spPr>
          <a:xfrm>
            <a:off x="1080527" y="2099258"/>
            <a:ext cx="395584" cy="369097"/>
          </a:xfrm>
          <a:prstGeom prst="ellipse">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cxnSp>
        <p:nvCxnSpPr>
          <p:cNvPr id="19" name="Straight Connector 18" descr="CMSLegal_Shape_Line">
            <a:extLst>
              <a:ext uri="{FF2B5EF4-FFF2-40B4-BE49-F238E27FC236}">
                <a16:creationId xmlns:a16="http://schemas.microsoft.com/office/drawing/2014/main" id="{46027361-5A2C-4D01-8630-C922359EB79E}"/>
              </a:ext>
            </a:extLst>
          </p:cNvPr>
          <p:cNvCxnSpPr>
            <a:cxnSpLocks/>
          </p:cNvCxnSpPr>
          <p:nvPr/>
        </p:nvCxnSpPr>
        <p:spPr>
          <a:xfrm>
            <a:off x="1476111" y="2341179"/>
            <a:ext cx="5844570"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Oval 20" descr="CMSLegal_Shape_Fill">
            <a:extLst>
              <a:ext uri="{FF2B5EF4-FFF2-40B4-BE49-F238E27FC236}">
                <a16:creationId xmlns:a16="http://schemas.microsoft.com/office/drawing/2014/main" id="{2EAC7A4A-1F39-41E0-99A0-A723CC4FC0A9}"/>
              </a:ext>
            </a:extLst>
          </p:cNvPr>
          <p:cNvSpPr/>
          <p:nvPr/>
        </p:nvSpPr>
        <p:spPr>
          <a:xfrm>
            <a:off x="478953" y="2819275"/>
            <a:ext cx="395584" cy="369097"/>
          </a:xfrm>
          <a:prstGeom prst="ellipse">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cxnSp>
        <p:nvCxnSpPr>
          <p:cNvPr id="22" name="Straight Connector 21" descr="CMSLegal_Shape_Line">
            <a:extLst>
              <a:ext uri="{FF2B5EF4-FFF2-40B4-BE49-F238E27FC236}">
                <a16:creationId xmlns:a16="http://schemas.microsoft.com/office/drawing/2014/main" id="{E8C793F7-5886-4A6B-A988-1AAA423CE8E7}"/>
              </a:ext>
            </a:extLst>
          </p:cNvPr>
          <p:cNvCxnSpPr>
            <a:cxnSpLocks/>
          </p:cNvCxnSpPr>
          <p:nvPr/>
        </p:nvCxnSpPr>
        <p:spPr>
          <a:xfrm>
            <a:off x="874537" y="3061196"/>
            <a:ext cx="5857703"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3E9386D-490F-4F4C-AB9B-3624B5A8D3B0}"/>
              </a:ext>
            </a:extLst>
          </p:cNvPr>
          <p:cNvSpPr>
            <a:spLocks noChangeAspect="1"/>
          </p:cNvSpPr>
          <p:nvPr/>
        </p:nvSpPr>
        <p:spPr bwMode="gray">
          <a:xfrm>
            <a:off x="332574" y="3492156"/>
            <a:ext cx="834412" cy="13169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E61B9205-83EA-47A0-9F39-2DF48F96D302}"/>
              </a:ext>
            </a:extLst>
          </p:cNvPr>
          <p:cNvSpPr/>
          <p:nvPr/>
        </p:nvSpPr>
        <p:spPr>
          <a:xfrm>
            <a:off x="1204291" y="3526667"/>
            <a:ext cx="6902906" cy="128240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hu-HU" sz="1600" b="1" i="0" u="none" strike="noStrike" kern="1200" cap="none" spc="0" normalizeH="0" baseline="0" noProof="0" dirty="0">
                <a:ln>
                  <a:noFill/>
                </a:ln>
                <a:solidFill>
                  <a:srgbClr val="FFFFFF"/>
                </a:solidFill>
                <a:effectLst/>
                <a:uLnTx/>
                <a:uFillTx/>
                <a:latin typeface="Arial"/>
                <a:ea typeface="+mn-ea"/>
                <a:cs typeface="+mn-cs"/>
              </a:rPr>
              <a:t>Cégvásárlásokban az adat fontos szerepet játszik</a:t>
            </a:r>
          </a:p>
          <a:p>
            <a:pPr marL="269875" marR="0" lvl="0" indent="-269875" algn="l" defTabSz="914400" rtl="0" eaLnBrk="1" fontAlgn="base" latinLnBrk="0" hangingPunct="1">
              <a:lnSpc>
                <a:spcPct val="100000"/>
              </a:lnSpc>
              <a:spcBef>
                <a:spcPts val="480"/>
              </a:spcBef>
              <a:spcAft>
                <a:spcPct val="0"/>
              </a:spcAft>
              <a:buClrTx/>
              <a:buSzTx/>
              <a:buFontTx/>
              <a:buChar char="-"/>
              <a:tabLst/>
              <a:defRPr/>
            </a:pPr>
            <a:r>
              <a:rPr kumimoji="0" lang="hu-HU" sz="1600" b="0" i="0" u="none" strike="noStrike" kern="1200" cap="none" spc="0" normalizeH="0" baseline="0" noProof="0" dirty="0">
                <a:ln>
                  <a:noFill/>
                </a:ln>
                <a:solidFill>
                  <a:srgbClr val="FFFFFF"/>
                </a:solidFill>
                <a:effectLst/>
                <a:uLnTx/>
                <a:uFillTx/>
                <a:latin typeface="Arial"/>
                <a:ea typeface="+mn-ea"/>
                <a:cs typeface="Arial" pitchFamily="34" charset="0"/>
              </a:rPr>
              <a:t>Átvilágítás tárgya: adat tisztasága, minősége, strukturáltsága, adat management és adatbiztonsági rendszerek értékelése</a:t>
            </a:r>
          </a:p>
          <a:p>
            <a:pPr marL="269875" marR="0" lvl="0" indent="-269875" algn="l" defTabSz="914400" rtl="0" eaLnBrk="1" fontAlgn="base" latinLnBrk="0" hangingPunct="1">
              <a:lnSpc>
                <a:spcPct val="100000"/>
              </a:lnSpc>
              <a:spcBef>
                <a:spcPts val="480"/>
              </a:spcBef>
              <a:spcAft>
                <a:spcPct val="0"/>
              </a:spcAft>
              <a:buClrTx/>
              <a:buSzTx/>
              <a:buFontTx/>
              <a:buChar char="-"/>
              <a:tabLst/>
              <a:defRPr/>
            </a:pPr>
            <a:r>
              <a:rPr kumimoji="0" lang="hu-HU" sz="1600" b="0" i="0" u="none" strike="noStrike" kern="1200" cap="none" spc="0" normalizeH="0" baseline="0" noProof="0" dirty="0">
                <a:ln>
                  <a:noFill/>
                </a:ln>
                <a:solidFill>
                  <a:srgbClr val="FFFFFF"/>
                </a:solidFill>
                <a:effectLst/>
                <a:uLnTx/>
                <a:uFillTx/>
                <a:latin typeface="Arial"/>
                <a:ea typeface="+mn-ea"/>
                <a:cs typeface="Arial" pitchFamily="34" charset="0"/>
              </a:rPr>
              <a:t>Befolyásolja a vételárat</a:t>
            </a:r>
          </a:p>
        </p:txBody>
      </p:sp>
      <p:grpSp>
        <p:nvGrpSpPr>
          <p:cNvPr id="29" name="Group 218">
            <a:extLst>
              <a:ext uri="{FF2B5EF4-FFF2-40B4-BE49-F238E27FC236}">
                <a16:creationId xmlns:a16="http://schemas.microsoft.com/office/drawing/2014/main" id="{6A93CC39-C6A4-4EAA-A878-BCC57140B05F}"/>
              </a:ext>
            </a:extLst>
          </p:cNvPr>
          <p:cNvGrpSpPr>
            <a:grpSpLocks noChangeAspect="1"/>
          </p:cNvGrpSpPr>
          <p:nvPr/>
        </p:nvGrpSpPr>
        <p:grpSpPr bwMode="auto">
          <a:xfrm>
            <a:off x="468599" y="3840630"/>
            <a:ext cx="515428" cy="687237"/>
            <a:chOff x="304" y="2393"/>
            <a:chExt cx="255" cy="340"/>
          </a:xfrm>
          <a:solidFill>
            <a:schemeClr val="bg1"/>
          </a:solidFill>
        </p:grpSpPr>
        <p:sp>
          <p:nvSpPr>
            <p:cNvPr id="30" name="Freeform 219">
              <a:extLst>
                <a:ext uri="{FF2B5EF4-FFF2-40B4-BE49-F238E27FC236}">
                  <a16:creationId xmlns:a16="http://schemas.microsoft.com/office/drawing/2014/main" id="{409CCEFA-EA2D-49D3-8D87-580AD05F66F9}"/>
                </a:ext>
              </a:extLst>
            </p:cNvPr>
            <p:cNvSpPr>
              <a:spLocks noEditPoints="1"/>
            </p:cNvSpPr>
            <p:nvPr/>
          </p:nvSpPr>
          <p:spPr bwMode="auto">
            <a:xfrm>
              <a:off x="340" y="2393"/>
              <a:ext cx="219" cy="340"/>
            </a:xfrm>
            <a:custGeom>
              <a:avLst/>
              <a:gdLst>
                <a:gd name="T0" fmla="*/ 1619 w 1619"/>
                <a:gd name="T1" fmla="*/ 1272 h 2517"/>
                <a:gd name="T2" fmla="*/ 1390 w 1619"/>
                <a:gd name="T3" fmla="*/ 0 h 2517"/>
                <a:gd name="T4" fmla="*/ 137 w 1619"/>
                <a:gd name="T5" fmla="*/ 0 h 2517"/>
                <a:gd name="T6" fmla="*/ 1 w 1619"/>
                <a:gd name="T7" fmla="*/ 139 h 2517"/>
                <a:gd name="T8" fmla="*/ 1 w 1619"/>
                <a:gd name="T9" fmla="*/ 516 h 2517"/>
                <a:gd name="T10" fmla="*/ 92 w 1619"/>
                <a:gd name="T11" fmla="*/ 607 h 2517"/>
                <a:gd name="T12" fmla="*/ 92 w 1619"/>
                <a:gd name="T13" fmla="*/ 159 h 2517"/>
                <a:gd name="T14" fmla="*/ 160 w 1619"/>
                <a:gd name="T15" fmla="*/ 90 h 2517"/>
                <a:gd name="T16" fmla="*/ 1210 w 1619"/>
                <a:gd name="T17" fmla="*/ 90 h 2517"/>
                <a:gd name="T18" fmla="*/ 1068 w 1619"/>
                <a:gd name="T19" fmla="*/ 150 h 2517"/>
                <a:gd name="T20" fmla="*/ 1035 w 1619"/>
                <a:gd name="T21" fmla="*/ 191 h 2517"/>
                <a:gd name="T22" fmla="*/ 1045 w 1619"/>
                <a:gd name="T23" fmla="*/ 253 h 2517"/>
                <a:gd name="T24" fmla="*/ 1530 w 1619"/>
                <a:gd name="T25" fmla="*/ 1393 h 2517"/>
                <a:gd name="T26" fmla="*/ 1530 w 1619"/>
                <a:gd name="T27" fmla="*/ 2358 h 2517"/>
                <a:gd name="T28" fmla="*/ 1457 w 1619"/>
                <a:gd name="T29" fmla="*/ 2427 h 2517"/>
                <a:gd name="T30" fmla="*/ 164 w 1619"/>
                <a:gd name="T31" fmla="*/ 2427 h 2517"/>
                <a:gd name="T32" fmla="*/ 92 w 1619"/>
                <a:gd name="T33" fmla="*/ 2358 h 2517"/>
                <a:gd name="T34" fmla="*/ 92 w 1619"/>
                <a:gd name="T35" fmla="*/ 1094 h 2517"/>
                <a:gd name="T36" fmla="*/ 1 w 1619"/>
                <a:gd name="T37" fmla="*/ 1002 h 2517"/>
                <a:gd name="T38" fmla="*/ 1 w 1619"/>
                <a:gd name="T39" fmla="*/ 2382 h 2517"/>
                <a:gd name="T40" fmla="*/ 136 w 1619"/>
                <a:gd name="T41" fmla="*/ 2517 h 2517"/>
                <a:gd name="T42" fmla="*/ 1484 w 1619"/>
                <a:gd name="T43" fmla="*/ 2517 h 2517"/>
                <a:gd name="T44" fmla="*/ 1619 w 1619"/>
                <a:gd name="T45" fmla="*/ 2382 h 2517"/>
                <a:gd name="T46" fmla="*/ 1619 w 1619"/>
                <a:gd name="T47" fmla="*/ 1272 h 2517"/>
                <a:gd name="T48" fmla="*/ 1085 w 1619"/>
                <a:gd name="T49" fmla="*/ 226 h 2517"/>
                <a:gd name="T50" fmla="*/ 1084 w 1619"/>
                <a:gd name="T51" fmla="*/ 203 h 2517"/>
                <a:gd name="T52" fmla="*/ 1100 w 1619"/>
                <a:gd name="T53" fmla="*/ 186 h 2517"/>
                <a:gd name="T54" fmla="*/ 1316 w 1619"/>
                <a:gd name="T55" fmla="*/ 93 h 2517"/>
                <a:gd name="T56" fmla="*/ 1530 w 1619"/>
                <a:gd name="T57" fmla="*/ 1272 h 2517"/>
                <a:gd name="T58" fmla="*/ 1085 w 1619"/>
                <a:gd name="T59" fmla="*/ 226 h 2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9" h="2517">
                  <a:moveTo>
                    <a:pt x="1619" y="1272"/>
                  </a:moveTo>
                  <a:cubicBezTo>
                    <a:pt x="1390" y="0"/>
                    <a:pt x="1390" y="0"/>
                    <a:pt x="1390" y="0"/>
                  </a:cubicBezTo>
                  <a:cubicBezTo>
                    <a:pt x="137" y="0"/>
                    <a:pt x="137" y="0"/>
                    <a:pt x="137" y="0"/>
                  </a:cubicBezTo>
                  <a:cubicBezTo>
                    <a:pt x="55" y="0"/>
                    <a:pt x="0" y="66"/>
                    <a:pt x="1" y="139"/>
                  </a:cubicBezTo>
                  <a:cubicBezTo>
                    <a:pt x="1" y="516"/>
                    <a:pt x="1" y="516"/>
                    <a:pt x="1" y="516"/>
                  </a:cubicBezTo>
                  <a:cubicBezTo>
                    <a:pt x="92" y="607"/>
                    <a:pt x="92" y="607"/>
                    <a:pt x="92" y="607"/>
                  </a:cubicBezTo>
                  <a:cubicBezTo>
                    <a:pt x="92" y="159"/>
                    <a:pt x="92" y="159"/>
                    <a:pt x="92" y="159"/>
                  </a:cubicBezTo>
                  <a:cubicBezTo>
                    <a:pt x="92" y="122"/>
                    <a:pt x="119" y="90"/>
                    <a:pt x="160" y="90"/>
                  </a:cubicBezTo>
                  <a:cubicBezTo>
                    <a:pt x="1210" y="90"/>
                    <a:pt x="1210" y="90"/>
                    <a:pt x="1210" y="90"/>
                  </a:cubicBezTo>
                  <a:cubicBezTo>
                    <a:pt x="1068" y="150"/>
                    <a:pt x="1068" y="150"/>
                    <a:pt x="1068" y="150"/>
                  </a:cubicBezTo>
                  <a:cubicBezTo>
                    <a:pt x="1051" y="160"/>
                    <a:pt x="1043" y="169"/>
                    <a:pt x="1035" y="191"/>
                  </a:cubicBezTo>
                  <a:cubicBezTo>
                    <a:pt x="1029" y="214"/>
                    <a:pt x="1038" y="239"/>
                    <a:pt x="1045" y="253"/>
                  </a:cubicBezTo>
                  <a:cubicBezTo>
                    <a:pt x="1530" y="1393"/>
                    <a:pt x="1530" y="1393"/>
                    <a:pt x="1530" y="1393"/>
                  </a:cubicBezTo>
                  <a:cubicBezTo>
                    <a:pt x="1530" y="2358"/>
                    <a:pt x="1530" y="2358"/>
                    <a:pt x="1530" y="2358"/>
                  </a:cubicBezTo>
                  <a:cubicBezTo>
                    <a:pt x="1530" y="2401"/>
                    <a:pt x="1496" y="2429"/>
                    <a:pt x="1457" y="2427"/>
                  </a:cubicBezTo>
                  <a:cubicBezTo>
                    <a:pt x="164" y="2427"/>
                    <a:pt x="164" y="2427"/>
                    <a:pt x="164" y="2427"/>
                  </a:cubicBezTo>
                  <a:cubicBezTo>
                    <a:pt x="122" y="2427"/>
                    <a:pt x="92" y="2400"/>
                    <a:pt x="92" y="2358"/>
                  </a:cubicBezTo>
                  <a:cubicBezTo>
                    <a:pt x="92" y="1094"/>
                    <a:pt x="92" y="1094"/>
                    <a:pt x="92" y="1094"/>
                  </a:cubicBezTo>
                  <a:cubicBezTo>
                    <a:pt x="1" y="1002"/>
                    <a:pt x="1" y="1002"/>
                    <a:pt x="1" y="1002"/>
                  </a:cubicBezTo>
                  <a:cubicBezTo>
                    <a:pt x="1" y="2382"/>
                    <a:pt x="1" y="2382"/>
                    <a:pt x="1" y="2382"/>
                  </a:cubicBezTo>
                  <a:cubicBezTo>
                    <a:pt x="1" y="2457"/>
                    <a:pt x="62" y="2517"/>
                    <a:pt x="136" y="2517"/>
                  </a:cubicBezTo>
                  <a:cubicBezTo>
                    <a:pt x="1484" y="2517"/>
                    <a:pt x="1484" y="2517"/>
                    <a:pt x="1484" y="2517"/>
                  </a:cubicBezTo>
                  <a:cubicBezTo>
                    <a:pt x="1560" y="2517"/>
                    <a:pt x="1619" y="2457"/>
                    <a:pt x="1619" y="2382"/>
                  </a:cubicBezTo>
                  <a:lnTo>
                    <a:pt x="1619" y="1272"/>
                  </a:lnTo>
                  <a:close/>
                  <a:moveTo>
                    <a:pt x="1085" y="226"/>
                  </a:moveTo>
                  <a:cubicBezTo>
                    <a:pt x="1080" y="216"/>
                    <a:pt x="1082" y="207"/>
                    <a:pt x="1084" y="203"/>
                  </a:cubicBezTo>
                  <a:cubicBezTo>
                    <a:pt x="1087" y="196"/>
                    <a:pt x="1092" y="190"/>
                    <a:pt x="1100" y="186"/>
                  </a:cubicBezTo>
                  <a:cubicBezTo>
                    <a:pt x="1316" y="93"/>
                    <a:pt x="1316" y="93"/>
                    <a:pt x="1316" y="93"/>
                  </a:cubicBezTo>
                  <a:cubicBezTo>
                    <a:pt x="1319" y="105"/>
                    <a:pt x="1530" y="1272"/>
                    <a:pt x="1530" y="1272"/>
                  </a:cubicBezTo>
                  <a:lnTo>
                    <a:pt x="1085" y="22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1" name="Freeform 220">
              <a:extLst>
                <a:ext uri="{FF2B5EF4-FFF2-40B4-BE49-F238E27FC236}">
                  <a16:creationId xmlns:a16="http://schemas.microsoft.com/office/drawing/2014/main" id="{C506A982-65E9-4FAC-8809-3E33EC274802}"/>
                </a:ext>
              </a:extLst>
            </p:cNvPr>
            <p:cNvSpPr>
              <a:spLocks noEditPoints="1"/>
            </p:cNvSpPr>
            <p:nvPr/>
          </p:nvSpPr>
          <p:spPr bwMode="auto">
            <a:xfrm>
              <a:off x="304" y="2459"/>
              <a:ext cx="212" cy="213"/>
            </a:xfrm>
            <a:custGeom>
              <a:avLst/>
              <a:gdLst>
                <a:gd name="T0" fmla="*/ 1551 w 1573"/>
                <a:gd name="T1" fmla="*/ 1583 h 1583"/>
                <a:gd name="T2" fmla="*/ 1541 w 1573"/>
                <a:gd name="T3" fmla="*/ 1580 h 1583"/>
                <a:gd name="T4" fmla="*/ 1301 w 1573"/>
                <a:gd name="T5" fmla="*/ 1440 h 1583"/>
                <a:gd name="T6" fmla="*/ 1297 w 1573"/>
                <a:gd name="T7" fmla="*/ 1437 h 1583"/>
                <a:gd name="T8" fmla="*/ 6 w 1573"/>
                <a:gd name="T9" fmla="*/ 137 h 1583"/>
                <a:gd name="T10" fmla="*/ 1 w 1573"/>
                <a:gd name="T11" fmla="*/ 123 h 1583"/>
                <a:gd name="T12" fmla="*/ 6 w 1573"/>
                <a:gd name="T13" fmla="*/ 109 h 1583"/>
                <a:gd name="T14" fmla="*/ 108 w 1573"/>
                <a:gd name="T15" fmla="*/ 8 h 1583"/>
                <a:gd name="T16" fmla="*/ 136 w 1573"/>
                <a:gd name="T17" fmla="*/ 8 h 1583"/>
                <a:gd name="T18" fmla="*/ 1427 w 1573"/>
                <a:gd name="T19" fmla="*/ 1308 h 1583"/>
                <a:gd name="T20" fmla="*/ 1430 w 1573"/>
                <a:gd name="T21" fmla="*/ 1312 h 1583"/>
                <a:gd name="T22" fmla="*/ 1568 w 1573"/>
                <a:gd name="T23" fmla="*/ 1553 h 1583"/>
                <a:gd name="T24" fmla="*/ 1565 w 1573"/>
                <a:gd name="T25" fmla="*/ 1577 h 1583"/>
                <a:gd name="T26" fmla="*/ 1551 w 1573"/>
                <a:gd name="T27" fmla="*/ 1583 h 1583"/>
                <a:gd name="T28" fmla="*/ 1324 w 1573"/>
                <a:gd name="T29" fmla="*/ 1407 h 1583"/>
                <a:gd name="T30" fmla="*/ 1496 w 1573"/>
                <a:gd name="T31" fmla="*/ 1508 h 1583"/>
                <a:gd name="T32" fmla="*/ 1397 w 1573"/>
                <a:gd name="T33" fmla="*/ 1334 h 1583"/>
                <a:gd name="T34" fmla="*/ 122 w 1573"/>
                <a:gd name="T35" fmla="*/ 51 h 1583"/>
                <a:gd name="T36" fmla="*/ 49 w 1573"/>
                <a:gd name="T37" fmla="*/ 123 h 1583"/>
                <a:gd name="T38" fmla="*/ 1324 w 1573"/>
                <a:gd name="T39" fmla="*/ 1407 h 1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73" h="1583">
                  <a:moveTo>
                    <a:pt x="1551" y="1583"/>
                  </a:moveTo>
                  <a:cubicBezTo>
                    <a:pt x="1548" y="1583"/>
                    <a:pt x="1544" y="1582"/>
                    <a:pt x="1541" y="1580"/>
                  </a:cubicBezTo>
                  <a:cubicBezTo>
                    <a:pt x="1301" y="1440"/>
                    <a:pt x="1301" y="1440"/>
                    <a:pt x="1301" y="1440"/>
                  </a:cubicBezTo>
                  <a:cubicBezTo>
                    <a:pt x="1300" y="1439"/>
                    <a:pt x="1298" y="1438"/>
                    <a:pt x="1297" y="1437"/>
                  </a:cubicBezTo>
                  <a:cubicBezTo>
                    <a:pt x="6" y="137"/>
                    <a:pt x="6" y="137"/>
                    <a:pt x="6" y="137"/>
                  </a:cubicBezTo>
                  <a:cubicBezTo>
                    <a:pt x="3" y="133"/>
                    <a:pt x="0" y="128"/>
                    <a:pt x="1" y="123"/>
                  </a:cubicBezTo>
                  <a:cubicBezTo>
                    <a:pt x="1" y="118"/>
                    <a:pt x="3" y="113"/>
                    <a:pt x="6" y="109"/>
                  </a:cubicBezTo>
                  <a:cubicBezTo>
                    <a:pt x="108" y="8"/>
                    <a:pt x="108" y="8"/>
                    <a:pt x="108" y="8"/>
                  </a:cubicBezTo>
                  <a:cubicBezTo>
                    <a:pt x="116" y="0"/>
                    <a:pt x="128" y="0"/>
                    <a:pt x="136" y="8"/>
                  </a:cubicBezTo>
                  <a:cubicBezTo>
                    <a:pt x="1427" y="1308"/>
                    <a:pt x="1427" y="1308"/>
                    <a:pt x="1427" y="1308"/>
                  </a:cubicBezTo>
                  <a:cubicBezTo>
                    <a:pt x="1428" y="1309"/>
                    <a:pt x="1429" y="1311"/>
                    <a:pt x="1430" y="1312"/>
                  </a:cubicBezTo>
                  <a:cubicBezTo>
                    <a:pt x="1568" y="1553"/>
                    <a:pt x="1568" y="1553"/>
                    <a:pt x="1568" y="1553"/>
                  </a:cubicBezTo>
                  <a:cubicBezTo>
                    <a:pt x="1573" y="1561"/>
                    <a:pt x="1572" y="1571"/>
                    <a:pt x="1565" y="1577"/>
                  </a:cubicBezTo>
                  <a:cubicBezTo>
                    <a:pt x="1561" y="1581"/>
                    <a:pt x="1556" y="1583"/>
                    <a:pt x="1551" y="1583"/>
                  </a:cubicBezTo>
                  <a:close/>
                  <a:moveTo>
                    <a:pt x="1324" y="1407"/>
                  </a:moveTo>
                  <a:cubicBezTo>
                    <a:pt x="1496" y="1508"/>
                    <a:pt x="1496" y="1508"/>
                    <a:pt x="1496" y="1508"/>
                  </a:cubicBezTo>
                  <a:cubicBezTo>
                    <a:pt x="1397" y="1334"/>
                    <a:pt x="1397" y="1334"/>
                    <a:pt x="1397" y="1334"/>
                  </a:cubicBezTo>
                  <a:cubicBezTo>
                    <a:pt x="122" y="51"/>
                    <a:pt x="122" y="51"/>
                    <a:pt x="122" y="51"/>
                  </a:cubicBezTo>
                  <a:cubicBezTo>
                    <a:pt x="49" y="123"/>
                    <a:pt x="49" y="123"/>
                    <a:pt x="49" y="123"/>
                  </a:cubicBezTo>
                  <a:lnTo>
                    <a:pt x="1324" y="1407"/>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Freeform 221">
              <a:extLst>
                <a:ext uri="{FF2B5EF4-FFF2-40B4-BE49-F238E27FC236}">
                  <a16:creationId xmlns:a16="http://schemas.microsoft.com/office/drawing/2014/main" id="{224C2970-4AA0-4D1C-92E7-89CC2029D11D}"/>
                </a:ext>
              </a:extLst>
            </p:cNvPr>
            <p:cNvSpPr>
              <a:spLocks/>
            </p:cNvSpPr>
            <p:nvPr/>
          </p:nvSpPr>
          <p:spPr bwMode="auto">
            <a:xfrm>
              <a:off x="385" y="2645"/>
              <a:ext cx="110" cy="39"/>
            </a:xfrm>
            <a:custGeom>
              <a:avLst/>
              <a:gdLst>
                <a:gd name="T0" fmla="*/ 699 w 820"/>
                <a:gd name="T1" fmla="*/ 282 h 282"/>
                <a:gd name="T2" fmla="*/ 682 w 820"/>
                <a:gd name="T3" fmla="*/ 281 h 282"/>
                <a:gd name="T4" fmla="*/ 612 w 820"/>
                <a:gd name="T5" fmla="*/ 216 h 282"/>
                <a:gd name="T6" fmla="*/ 565 w 820"/>
                <a:gd name="T7" fmla="*/ 165 h 282"/>
                <a:gd name="T8" fmla="*/ 516 w 820"/>
                <a:gd name="T9" fmla="*/ 203 h 282"/>
                <a:gd name="T10" fmla="*/ 426 w 820"/>
                <a:gd name="T11" fmla="*/ 265 h 282"/>
                <a:gd name="T12" fmla="*/ 424 w 820"/>
                <a:gd name="T13" fmla="*/ 265 h 282"/>
                <a:gd name="T14" fmla="*/ 330 w 820"/>
                <a:gd name="T15" fmla="*/ 139 h 282"/>
                <a:gd name="T16" fmla="*/ 278 w 820"/>
                <a:gd name="T17" fmla="*/ 44 h 282"/>
                <a:gd name="T18" fmla="*/ 278 w 820"/>
                <a:gd name="T19" fmla="*/ 44 h 282"/>
                <a:gd name="T20" fmla="*/ 224 w 820"/>
                <a:gd name="T21" fmla="*/ 149 h 282"/>
                <a:gd name="T22" fmla="*/ 139 w 820"/>
                <a:gd name="T23" fmla="*/ 277 h 282"/>
                <a:gd name="T24" fmla="*/ 5 w 820"/>
                <a:gd name="T25" fmla="*/ 154 h 282"/>
                <a:gd name="T26" fmla="*/ 14 w 820"/>
                <a:gd name="T27" fmla="*/ 127 h 282"/>
                <a:gd name="T28" fmla="*/ 41 w 820"/>
                <a:gd name="T29" fmla="*/ 136 h 282"/>
                <a:gd name="T30" fmla="*/ 136 w 820"/>
                <a:gd name="T31" fmla="*/ 237 h 282"/>
                <a:gd name="T32" fmla="*/ 157 w 820"/>
                <a:gd name="T33" fmla="*/ 211 h 282"/>
                <a:gd name="T34" fmla="*/ 186 w 820"/>
                <a:gd name="T35" fmla="*/ 136 h 282"/>
                <a:gd name="T36" fmla="*/ 274 w 820"/>
                <a:gd name="T37" fmla="*/ 4 h 282"/>
                <a:gd name="T38" fmla="*/ 367 w 820"/>
                <a:gd name="T39" fmla="*/ 125 h 282"/>
                <a:gd name="T40" fmla="*/ 424 w 820"/>
                <a:gd name="T41" fmla="*/ 225 h 282"/>
                <a:gd name="T42" fmla="*/ 425 w 820"/>
                <a:gd name="T43" fmla="*/ 225 h 282"/>
                <a:gd name="T44" fmla="*/ 485 w 820"/>
                <a:gd name="T45" fmla="*/ 178 h 282"/>
                <a:gd name="T46" fmla="*/ 573 w 820"/>
                <a:gd name="T47" fmla="*/ 125 h 282"/>
                <a:gd name="T48" fmla="*/ 647 w 820"/>
                <a:gd name="T49" fmla="*/ 196 h 282"/>
                <a:gd name="T50" fmla="*/ 685 w 820"/>
                <a:gd name="T51" fmla="*/ 241 h 282"/>
                <a:gd name="T52" fmla="*/ 796 w 820"/>
                <a:gd name="T53" fmla="*/ 232 h 282"/>
                <a:gd name="T54" fmla="*/ 819 w 820"/>
                <a:gd name="T55" fmla="*/ 249 h 282"/>
                <a:gd name="T56" fmla="*/ 802 w 820"/>
                <a:gd name="T57" fmla="*/ 272 h 282"/>
                <a:gd name="T58" fmla="*/ 699 w 820"/>
                <a:gd name="T5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20" h="282">
                  <a:moveTo>
                    <a:pt x="699" y="282"/>
                  </a:moveTo>
                  <a:cubicBezTo>
                    <a:pt x="693" y="282"/>
                    <a:pt x="687" y="282"/>
                    <a:pt x="682" y="281"/>
                  </a:cubicBezTo>
                  <a:cubicBezTo>
                    <a:pt x="647" y="278"/>
                    <a:pt x="629" y="245"/>
                    <a:pt x="612" y="216"/>
                  </a:cubicBezTo>
                  <a:cubicBezTo>
                    <a:pt x="598" y="193"/>
                    <a:pt x="584" y="168"/>
                    <a:pt x="565" y="165"/>
                  </a:cubicBezTo>
                  <a:cubicBezTo>
                    <a:pt x="549" y="162"/>
                    <a:pt x="536" y="177"/>
                    <a:pt x="516" y="203"/>
                  </a:cubicBezTo>
                  <a:cubicBezTo>
                    <a:pt x="495" y="230"/>
                    <a:pt x="469" y="264"/>
                    <a:pt x="426" y="265"/>
                  </a:cubicBezTo>
                  <a:cubicBezTo>
                    <a:pt x="425" y="265"/>
                    <a:pt x="425" y="265"/>
                    <a:pt x="424" y="265"/>
                  </a:cubicBezTo>
                  <a:cubicBezTo>
                    <a:pt x="377" y="265"/>
                    <a:pt x="353" y="201"/>
                    <a:pt x="330" y="139"/>
                  </a:cubicBezTo>
                  <a:cubicBezTo>
                    <a:pt x="317" y="103"/>
                    <a:pt x="295" y="44"/>
                    <a:pt x="278" y="44"/>
                  </a:cubicBezTo>
                  <a:cubicBezTo>
                    <a:pt x="278" y="44"/>
                    <a:pt x="278" y="44"/>
                    <a:pt x="278" y="44"/>
                  </a:cubicBezTo>
                  <a:cubicBezTo>
                    <a:pt x="259" y="45"/>
                    <a:pt x="237" y="110"/>
                    <a:pt x="224" y="149"/>
                  </a:cubicBezTo>
                  <a:cubicBezTo>
                    <a:pt x="202" y="213"/>
                    <a:pt x="182" y="274"/>
                    <a:pt x="139" y="277"/>
                  </a:cubicBezTo>
                  <a:cubicBezTo>
                    <a:pt x="92" y="280"/>
                    <a:pt x="49" y="240"/>
                    <a:pt x="5" y="154"/>
                  </a:cubicBezTo>
                  <a:cubicBezTo>
                    <a:pt x="0" y="144"/>
                    <a:pt x="4" y="132"/>
                    <a:pt x="14" y="127"/>
                  </a:cubicBezTo>
                  <a:cubicBezTo>
                    <a:pt x="24" y="122"/>
                    <a:pt x="36" y="126"/>
                    <a:pt x="41" y="136"/>
                  </a:cubicBezTo>
                  <a:cubicBezTo>
                    <a:pt x="75" y="203"/>
                    <a:pt x="108" y="239"/>
                    <a:pt x="136" y="237"/>
                  </a:cubicBezTo>
                  <a:cubicBezTo>
                    <a:pt x="137" y="237"/>
                    <a:pt x="145" y="235"/>
                    <a:pt x="157" y="211"/>
                  </a:cubicBezTo>
                  <a:cubicBezTo>
                    <a:pt x="168" y="191"/>
                    <a:pt x="177" y="163"/>
                    <a:pt x="186" y="136"/>
                  </a:cubicBezTo>
                  <a:cubicBezTo>
                    <a:pt x="209" y="70"/>
                    <a:pt x="230" y="7"/>
                    <a:pt x="274" y="4"/>
                  </a:cubicBezTo>
                  <a:cubicBezTo>
                    <a:pt x="321" y="0"/>
                    <a:pt x="344" y="60"/>
                    <a:pt x="367" y="125"/>
                  </a:cubicBezTo>
                  <a:cubicBezTo>
                    <a:pt x="382" y="165"/>
                    <a:pt x="404" y="225"/>
                    <a:pt x="424" y="225"/>
                  </a:cubicBezTo>
                  <a:cubicBezTo>
                    <a:pt x="425" y="225"/>
                    <a:pt x="425" y="225"/>
                    <a:pt x="425" y="225"/>
                  </a:cubicBezTo>
                  <a:cubicBezTo>
                    <a:pt x="449" y="225"/>
                    <a:pt x="466" y="202"/>
                    <a:pt x="485" y="178"/>
                  </a:cubicBezTo>
                  <a:cubicBezTo>
                    <a:pt x="507" y="150"/>
                    <a:pt x="532" y="118"/>
                    <a:pt x="573" y="125"/>
                  </a:cubicBezTo>
                  <a:cubicBezTo>
                    <a:pt x="609" y="132"/>
                    <a:pt x="629" y="166"/>
                    <a:pt x="647" y="196"/>
                  </a:cubicBezTo>
                  <a:cubicBezTo>
                    <a:pt x="659" y="218"/>
                    <a:pt x="672" y="240"/>
                    <a:pt x="685" y="241"/>
                  </a:cubicBezTo>
                  <a:cubicBezTo>
                    <a:pt x="721" y="244"/>
                    <a:pt x="795" y="233"/>
                    <a:pt x="796" y="232"/>
                  </a:cubicBezTo>
                  <a:cubicBezTo>
                    <a:pt x="807" y="231"/>
                    <a:pt x="817" y="238"/>
                    <a:pt x="819" y="249"/>
                  </a:cubicBezTo>
                  <a:cubicBezTo>
                    <a:pt x="820" y="260"/>
                    <a:pt x="813" y="270"/>
                    <a:pt x="802" y="272"/>
                  </a:cubicBezTo>
                  <a:cubicBezTo>
                    <a:pt x="799" y="272"/>
                    <a:pt x="741" y="282"/>
                    <a:pt x="699" y="282"/>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3" name="Freeform 222">
              <a:extLst>
                <a:ext uri="{FF2B5EF4-FFF2-40B4-BE49-F238E27FC236}">
                  <a16:creationId xmlns:a16="http://schemas.microsoft.com/office/drawing/2014/main" id="{687EE504-B63F-42B3-91B9-1CA823474F6C}"/>
                </a:ext>
              </a:extLst>
            </p:cNvPr>
            <p:cNvSpPr>
              <a:spLocks/>
            </p:cNvSpPr>
            <p:nvPr/>
          </p:nvSpPr>
          <p:spPr bwMode="auto">
            <a:xfrm>
              <a:off x="382" y="2699"/>
              <a:ext cx="14" cy="6"/>
            </a:xfrm>
            <a:custGeom>
              <a:avLst/>
              <a:gdLst>
                <a:gd name="T0" fmla="*/ 80 w 100"/>
                <a:gd name="T1" fmla="*/ 40 h 40"/>
                <a:gd name="T2" fmla="*/ 20 w 100"/>
                <a:gd name="T3" fmla="*/ 40 h 40"/>
                <a:gd name="T4" fmla="*/ 0 w 100"/>
                <a:gd name="T5" fmla="*/ 20 h 40"/>
                <a:gd name="T6" fmla="*/ 20 w 100"/>
                <a:gd name="T7" fmla="*/ 0 h 40"/>
                <a:gd name="T8" fmla="*/ 80 w 100"/>
                <a:gd name="T9" fmla="*/ 0 h 40"/>
                <a:gd name="T10" fmla="*/ 100 w 100"/>
                <a:gd name="T11" fmla="*/ 20 h 40"/>
                <a:gd name="T12" fmla="*/ 80 w 100"/>
                <a:gd name="T13" fmla="*/ 40 h 40"/>
              </a:gdLst>
              <a:ahLst/>
              <a:cxnLst>
                <a:cxn ang="0">
                  <a:pos x="T0" y="T1"/>
                </a:cxn>
                <a:cxn ang="0">
                  <a:pos x="T2" y="T3"/>
                </a:cxn>
                <a:cxn ang="0">
                  <a:pos x="T4" y="T5"/>
                </a:cxn>
                <a:cxn ang="0">
                  <a:pos x="T6" y="T7"/>
                </a:cxn>
                <a:cxn ang="0">
                  <a:pos x="T8" y="T9"/>
                </a:cxn>
                <a:cxn ang="0">
                  <a:pos x="T10" y="T11"/>
                </a:cxn>
                <a:cxn ang="0">
                  <a:pos x="T12" y="T13"/>
                </a:cxn>
              </a:cxnLst>
              <a:rect l="0" t="0" r="r" b="b"/>
              <a:pathLst>
                <a:path w="100" h="40">
                  <a:moveTo>
                    <a:pt x="80" y="40"/>
                  </a:moveTo>
                  <a:cubicBezTo>
                    <a:pt x="20" y="40"/>
                    <a:pt x="20" y="40"/>
                    <a:pt x="20" y="40"/>
                  </a:cubicBezTo>
                  <a:cubicBezTo>
                    <a:pt x="9" y="40"/>
                    <a:pt x="0" y="31"/>
                    <a:pt x="0" y="20"/>
                  </a:cubicBezTo>
                  <a:cubicBezTo>
                    <a:pt x="0" y="9"/>
                    <a:pt x="9" y="0"/>
                    <a:pt x="20" y="0"/>
                  </a:cubicBezTo>
                  <a:cubicBezTo>
                    <a:pt x="80" y="0"/>
                    <a:pt x="80" y="0"/>
                    <a:pt x="80" y="0"/>
                  </a:cubicBezTo>
                  <a:cubicBezTo>
                    <a:pt x="91" y="0"/>
                    <a:pt x="100" y="9"/>
                    <a:pt x="100" y="20"/>
                  </a:cubicBezTo>
                  <a:cubicBezTo>
                    <a:pt x="100" y="31"/>
                    <a:pt x="91" y="40"/>
                    <a:pt x="80" y="40"/>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4" name="Freeform 223">
              <a:extLst>
                <a:ext uri="{FF2B5EF4-FFF2-40B4-BE49-F238E27FC236}">
                  <a16:creationId xmlns:a16="http://schemas.microsoft.com/office/drawing/2014/main" id="{31EB79A9-4FE4-4AB3-BF36-72BC4952082C}"/>
                </a:ext>
              </a:extLst>
            </p:cNvPr>
            <p:cNvSpPr>
              <a:spLocks noEditPoints="1"/>
            </p:cNvSpPr>
            <p:nvPr/>
          </p:nvSpPr>
          <p:spPr bwMode="auto">
            <a:xfrm>
              <a:off x="400" y="2699"/>
              <a:ext cx="35" cy="6"/>
            </a:xfrm>
            <a:custGeom>
              <a:avLst/>
              <a:gdLst>
                <a:gd name="T0" fmla="*/ 236 w 256"/>
                <a:gd name="T1" fmla="*/ 40 h 40"/>
                <a:gd name="T2" fmla="*/ 164 w 256"/>
                <a:gd name="T3" fmla="*/ 40 h 40"/>
                <a:gd name="T4" fmla="*/ 144 w 256"/>
                <a:gd name="T5" fmla="*/ 20 h 40"/>
                <a:gd name="T6" fmla="*/ 164 w 256"/>
                <a:gd name="T7" fmla="*/ 0 h 40"/>
                <a:gd name="T8" fmla="*/ 236 w 256"/>
                <a:gd name="T9" fmla="*/ 0 h 40"/>
                <a:gd name="T10" fmla="*/ 256 w 256"/>
                <a:gd name="T11" fmla="*/ 20 h 40"/>
                <a:gd name="T12" fmla="*/ 236 w 256"/>
                <a:gd name="T13" fmla="*/ 40 h 40"/>
                <a:gd name="T14" fmla="*/ 92 w 256"/>
                <a:gd name="T15" fmla="*/ 40 h 40"/>
                <a:gd name="T16" fmla="*/ 20 w 256"/>
                <a:gd name="T17" fmla="*/ 40 h 40"/>
                <a:gd name="T18" fmla="*/ 0 w 256"/>
                <a:gd name="T19" fmla="*/ 20 h 40"/>
                <a:gd name="T20" fmla="*/ 20 w 256"/>
                <a:gd name="T21" fmla="*/ 0 h 40"/>
                <a:gd name="T22" fmla="*/ 92 w 256"/>
                <a:gd name="T23" fmla="*/ 0 h 40"/>
                <a:gd name="T24" fmla="*/ 112 w 256"/>
                <a:gd name="T25" fmla="*/ 20 h 40"/>
                <a:gd name="T26" fmla="*/ 92 w 256"/>
                <a:gd name="T2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6" h="40">
                  <a:moveTo>
                    <a:pt x="236" y="40"/>
                  </a:moveTo>
                  <a:cubicBezTo>
                    <a:pt x="164" y="40"/>
                    <a:pt x="164" y="40"/>
                    <a:pt x="164" y="40"/>
                  </a:cubicBezTo>
                  <a:cubicBezTo>
                    <a:pt x="153" y="40"/>
                    <a:pt x="144" y="31"/>
                    <a:pt x="144" y="20"/>
                  </a:cubicBezTo>
                  <a:cubicBezTo>
                    <a:pt x="144" y="9"/>
                    <a:pt x="153" y="0"/>
                    <a:pt x="164" y="0"/>
                  </a:cubicBezTo>
                  <a:cubicBezTo>
                    <a:pt x="236" y="0"/>
                    <a:pt x="236" y="0"/>
                    <a:pt x="236" y="0"/>
                  </a:cubicBezTo>
                  <a:cubicBezTo>
                    <a:pt x="247" y="0"/>
                    <a:pt x="256" y="9"/>
                    <a:pt x="256" y="20"/>
                  </a:cubicBezTo>
                  <a:cubicBezTo>
                    <a:pt x="256" y="31"/>
                    <a:pt x="247" y="40"/>
                    <a:pt x="236" y="40"/>
                  </a:cubicBezTo>
                  <a:close/>
                  <a:moveTo>
                    <a:pt x="92" y="40"/>
                  </a:moveTo>
                  <a:cubicBezTo>
                    <a:pt x="20" y="40"/>
                    <a:pt x="20" y="40"/>
                    <a:pt x="20" y="40"/>
                  </a:cubicBezTo>
                  <a:cubicBezTo>
                    <a:pt x="9" y="40"/>
                    <a:pt x="0" y="31"/>
                    <a:pt x="0" y="20"/>
                  </a:cubicBezTo>
                  <a:cubicBezTo>
                    <a:pt x="0" y="9"/>
                    <a:pt x="9" y="0"/>
                    <a:pt x="20" y="0"/>
                  </a:cubicBezTo>
                  <a:cubicBezTo>
                    <a:pt x="92" y="0"/>
                    <a:pt x="92" y="0"/>
                    <a:pt x="92" y="0"/>
                  </a:cubicBezTo>
                  <a:cubicBezTo>
                    <a:pt x="103" y="0"/>
                    <a:pt x="112" y="9"/>
                    <a:pt x="112" y="20"/>
                  </a:cubicBezTo>
                  <a:cubicBezTo>
                    <a:pt x="112" y="31"/>
                    <a:pt x="103" y="40"/>
                    <a:pt x="92" y="40"/>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Freeform 224">
              <a:extLst>
                <a:ext uri="{FF2B5EF4-FFF2-40B4-BE49-F238E27FC236}">
                  <a16:creationId xmlns:a16="http://schemas.microsoft.com/office/drawing/2014/main" id="{F47C883F-C6B0-4D9A-A50F-DBD9D8F54B0C}"/>
                </a:ext>
              </a:extLst>
            </p:cNvPr>
            <p:cNvSpPr>
              <a:spLocks noEditPoints="1"/>
            </p:cNvSpPr>
            <p:nvPr/>
          </p:nvSpPr>
          <p:spPr bwMode="auto">
            <a:xfrm>
              <a:off x="439" y="2699"/>
              <a:ext cx="54" cy="6"/>
            </a:xfrm>
            <a:custGeom>
              <a:avLst/>
              <a:gdLst>
                <a:gd name="T0" fmla="*/ 380 w 400"/>
                <a:gd name="T1" fmla="*/ 40 h 40"/>
                <a:gd name="T2" fmla="*/ 308 w 400"/>
                <a:gd name="T3" fmla="*/ 40 h 40"/>
                <a:gd name="T4" fmla="*/ 288 w 400"/>
                <a:gd name="T5" fmla="*/ 20 h 40"/>
                <a:gd name="T6" fmla="*/ 308 w 400"/>
                <a:gd name="T7" fmla="*/ 0 h 40"/>
                <a:gd name="T8" fmla="*/ 380 w 400"/>
                <a:gd name="T9" fmla="*/ 0 h 40"/>
                <a:gd name="T10" fmla="*/ 400 w 400"/>
                <a:gd name="T11" fmla="*/ 20 h 40"/>
                <a:gd name="T12" fmla="*/ 380 w 400"/>
                <a:gd name="T13" fmla="*/ 40 h 40"/>
                <a:gd name="T14" fmla="*/ 236 w 400"/>
                <a:gd name="T15" fmla="*/ 40 h 40"/>
                <a:gd name="T16" fmla="*/ 164 w 400"/>
                <a:gd name="T17" fmla="*/ 40 h 40"/>
                <a:gd name="T18" fmla="*/ 144 w 400"/>
                <a:gd name="T19" fmla="*/ 20 h 40"/>
                <a:gd name="T20" fmla="*/ 164 w 400"/>
                <a:gd name="T21" fmla="*/ 0 h 40"/>
                <a:gd name="T22" fmla="*/ 236 w 400"/>
                <a:gd name="T23" fmla="*/ 0 h 40"/>
                <a:gd name="T24" fmla="*/ 256 w 400"/>
                <a:gd name="T25" fmla="*/ 20 h 40"/>
                <a:gd name="T26" fmla="*/ 236 w 400"/>
                <a:gd name="T27" fmla="*/ 40 h 40"/>
                <a:gd name="T28" fmla="*/ 92 w 400"/>
                <a:gd name="T29" fmla="*/ 40 h 40"/>
                <a:gd name="T30" fmla="*/ 20 w 400"/>
                <a:gd name="T31" fmla="*/ 40 h 40"/>
                <a:gd name="T32" fmla="*/ 0 w 400"/>
                <a:gd name="T33" fmla="*/ 20 h 40"/>
                <a:gd name="T34" fmla="*/ 20 w 400"/>
                <a:gd name="T35" fmla="*/ 0 h 40"/>
                <a:gd name="T36" fmla="*/ 92 w 400"/>
                <a:gd name="T37" fmla="*/ 0 h 40"/>
                <a:gd name="T38" fmla="*/ 112 w 400"/>
                <a:gd name="T39" fmla="*/ 20 h 40"/>
                <a:gd name="T40" fmla="*/ 92 w 400"/>
                <a:gd name="T41"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0" h="40">
                  <a:moveTo>
                    <a:pt x="380" y="40"/>
                  </a:moveTo>
                  <a:cubicBezTo>
                    <a:pt x="308" y="40"/>
                    <a:pt x="308" y="40"/>
                    <a:pt x="308" y="40"/>
                  </a:cubicBezTo>
                  <a:cubicBezTo>
                    <a:pt x="297" y="40"/>
                    <a:pt x="288" y="31"/>
                    <a:pt x="288" y="20"/>
                  </a:cubicBezTo>
                  <a:cubicBezTo>
                    <a:pt x="288" y="9"/>
                    <a:pt x="297" y="0"/>
                    <a:pt x="308" y="0"/>
                  </a:cubicBezTo>
                  <a:cubicBezTo>
                    <a:pt x="380" y="0"/>
                    <a:pt x="380" y="0"/>
                    <a:pt x="380" y="0"/>
                  </a:cubicBezTo>
                  <a:cubicBezTo>
                    <a:pt x="391" y="0"/>
                    <a:pt x="400" y="9"/>
                    <a:pt x="400" y="20"/>
                  </a:cubicBezTo>
                  <a:cubicBezTo>
                    <a:pt x="400" y="31"/>
                    <a:pt x="391" y="40"/>
                    <a:pt x="380" y="40"/>
                  </a:cubicBezTo>
                  <a:close/>
                  <a:moveTo>
                    <a:pt x="236" y="40"/>
                  </a:moveTo>
                  <a:cubicBezTo>
                    <a:pt x="164" y="40"/>
                    <a:pt x="164" y="40"/>
                    <a:pt x="164" y="40"/>
                  </a:cubicBezTo>
                  <a:cubicBezTo>
                    <a:pt x="153" y="40"/>
                    <a:pt x="144" y="31"/>
                    <a:pt x="144" y="20"/>
                  </a:cubicBezTo>
                  <a:cubicBezTo>
                    <a:pt x="144" y="9"/>
                    <a:pt x="153" y="0"/>
                    <a:pt x="164" y="0"/>
                  </a:cubicBezTo>
                  <a:cubicBezTo>
                    <a:pt x="236" y="0"/>
                    <a:pt x="236" y="0"/>
                    <a:pt x="236" y="0"/>
                  </a:cubicBezTo>
                  <a:cubicBezTo>
                    <a:pt x="247" y="0"/>
                    <a:pt x="256" y="9"/>
                    <a:pt x="256" y="20"/>
                  </a:cubicBezTo>
                  <a:cubicBezTo>
                    <a:pt x="256" y="31"/>
                    <a:pt x="247" y="40"/>
                    <a:pt x="236" y="40"/>
                  </a:cubicBezTo>
                  <a:close/>
                  <a:moveTo>
                    <a:pt x="92" y="40"/>
                  </a:moveTo>
                  <a:cubicBezTo>
                    <a:pt x="20" y="40"/>
                    <a:pt x="20" y="40"/>
                    <a:pt x="20" y="40"/>
                  </a:cubicBezTo>
                  <a:cubicBezTo>
                    <a:pt x="8" y="40"/>
                    <a:pt x="0" y="31"/>
                    <a:pt x="0" y="20"/>
                  </a:cubicBezTo>
                  <a:cubicBezTo>
                    <a:pt x="0" y="9"/>
                    <a:pt x="8" y="0"/>
                    <a:pt x="20" y="0"/>
                  </a:cubicBezTo>
                  <a:cubicBezTo>
                    <a:pt x="92" y="0"/>
                    <a:pt x="92" y="0"/>
                    <a:pt x="92" y="0"/>
                  </a:cubicBezTo>
                  <a:cubicBezTo>
                    <a:pt x="103" y="0"/>
                    <a:pt x="112" y="9"/>
                    <a:pt x="112" y="20"/>
                  </a:cubicBezTo>
                  <a:cubicBezTo>
                    <a:pt x="112" y="31"/>
                    <a:pt x="103" y="40"/>
                    <a:pt x="92" y="40"/>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Freeform 225">
              <a:extLst>
                <a:ext uri="{FF2B5EF4-FFF2-40B4-BE49-F238E27FC236}">
                  <a16:creationId xmlns:a16="http://schemas.microsoft.com/office/drawing/2014/main" id="{6FAA56F1-0191-46C0-B3BE-220F892047CB}"/>
                </a:ext>
              </a:extLst>
            </p:cNvPr>
            <p:cNvSpPr>
              <a:spLocks/>
            </p:cNvSpPr>
            <p:nvPr/>
          </p:nvSpPr>
          <p:spPr bwMode="auto">
            <a:xfrm>
              <a:off x="498" y="2699"/>
              <a:ext cx="13" cy="6"/>
            </a:xfrm>
            <a:custGeom>
              <a:avLst/>
              <a:gdLst>
                <a:gd name="T0" fmla="*/ 80 w 100"/>
                <a:gd name="T1" fmla="*/ 40 h 40"/>
                <a:gd name="T2" fmla="*/ 20 w 100"/>
                <a:gd name="T3" fmla="*/ 40 h 40"/>
                <a:gd name="T4" fmla="*/ 0 w 100"/>
                <a:gd name="T5" fmla="*/ 20 h 40"/>
                <a:gd name="T6" fmla="*/ 20 w 100"/>
                <a:gd name="T7" fmla="*/ 0 h 40"/>
                <a:gd name="T8" fmla="*/ 80 w 100"/>
                <a:gd name="T9" fmla="*/ 0 h 40"/>
                <a:gd name="T10" fmla="*/ 100 w 100"/>
                <a:gd name="T11" fmla="*/ 20 h 40"/>
                <a:gd name="T12" fmla="*/ 80 w 100"/>
                <a:gd name="T13" fmla="*/ 40 h 40"/>
              </a:gdLst>
              <a:ahLst/>
              <a:cxnLst>
                <a:cxn ang="0">
                  <a:pos x="T0" y="T1"/>
                </a:cxn>
                <a:cxn ang="0">
                  <a:pos x="T2" y="T3"/>
                </a:cxn>
                <a:cxn ang="0">
                  <a:pos x="T4" y="T5"/>
                </a:cxn>
                <a:cxn ang="0">
                  <a:pos x="T6" y="T7"/>
                </a:cxn>
                <a:cxn ang="0">
                  <a:pos x="T8" y="T9"/>
                </a:cxn>
                <a:cxn ang="0">
                  <a:pos x="T10" y="T11"/>
                </a:cxn>
                <a:cxn ang="0">
                  <a:pos x="T12" y="T13"/>
                </a:cxn>
              </a:cxnLst>
              <a:rect l="0" t="0" r="r" b="b"/>
              <a:pathLst>
                <a:path w="100" h="40">
                  <a:moveTo>
                    <a:pt x="80" y="40"/>
                  </a:moveTo>
                  <a:cubicBezTo>
                    <a:pt x="20" y="40"/>
                    <a:pt x="20" y="40"/>
                    <a:pt x="20" y="40"/>
                  </a:cubicBezTo>
                  <a:cubicBezTo>
                    <a:pt x="9" y="40"/>
                    <a:pt x="0" y="31"/>
                    <a:pt x="0" y="20"/>
                  </a:cubicBezTo>
                  <a:cubicBezTo>
                    <a:pt x="0" y="9"/>
                    <a:pt x="9" y="0"/>
                    <a:pt x="20" y="0"/>
                  </a:cubicBezTo>
                  <a:cubicBezTo>
                    <a:pt x="80" y="0"/>
                    <a:pt x="80" y="0"/>
                    <a:pt x="80" y="0"/>
                  </a:cubicBezTo>
                  <a:cubicBezTo>
                    <a:pt x="91" y="0"/>
                    <a:pt x="100" y="9"/>
                    <a:pt x="100" y="20"/>
                  </a:cubicBezTo>
                  <a:cubicBezTo>
                    <a:pt x="100" y="31"/>
                    <a:pt x="91" y="40"/>
                    <a:pt x="80" y="40"/>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37" name="Rectangle 36">
            <a:extLst>
              <a:ext uri="{FF2B5EF4-FFF2-40B4-BE49-F238E27FC236}">
                <a16:creationId xmlns:a16="http://schemas.microsoft.com/office/drawing/2014/main" id="{9019F790-385B-4F88-82E4-BA5E7433C9B5}"/>
              </a:ext>
            </a:extLst>
          </p:cNvPr>
          <p:cNvSpPr/>
          <p:nvPr/>
        </p:nvSpPr>
        <p:spPr>
          <a:xfrm>
            <a:off x="281301" y="5169972"/>
            <a:ext cx="702726"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Adat </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38" name="Equals 37">
            <a:extLst>
              <a:ext uri="{FF2B5EF4-FFF2-40B4-BE49-F238E27FC236}">
                <a16:creationId xmlns:a16="http://schemas.microsoft.com/office/drawing/2014/main" id="{4811FB4E-BDF1-4921-9CC1-C006F086478E}"/>
              </a:ext>
            </a:extLst>
          </p:cNvPr>
          <p:cNvSpPr/>
          <p:nvPr/>
        </p:nvSpPr>
        <p:spPr>
          <a:xfrm>
            <a:off x="878923" y="5122055"/>
            <a:ext cx="630195" cy="465165"/>
          </a:xfrm>
          <a:prstGeom prst="mathEqual">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Rectangle 38">
            <a:extLst>
              <a:ext uri="{FF2B5EF4-FFF2-40B4-BE49-F238E27FC236}">
                <a16:creationId xmlns:a16="http://schemas.microsoft.com/office/drawing/2014/main" id="{AC1F889E-CD29-4C24-B3D1-0AC2DCB5AF01}"/>
              </a:ext>
            </a:extLst>
          </p:cNvPr>
          <p:cNvSpPr/>
          <p:nvPr/>
        </p:nvSpPr>
        <p:spPr>
          <a:xfrm>
            <a:off x="1469386" y="5180674"/>
            <a:ext cx="127470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személyes</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40" name="Plus Sign 39">
            <a:extLst>
              <a:ext uri="{FF2B5EF4-FFF2-40B4-BE49-F238E27FC236}">
                <a16:creationId xmlns:a16="http://schemas.microsoft.com/office/drawing/2014/main" id="{1035AF09-164F-4DE8-8566-261B4CFB4221}"/>
              </a:ext>
            </a:extLst>
          </p:cNvPr>
          <p:cNvSpPr/>
          <p:nvPr/>
        </p:nvSpPr>
        <p:spPr>
          <a:xfrm>
            <a:off x="2659075" y="5106325"/>
            <a:ext cx="579367" cy="522812"/>
          </a:xfrm>
          <a:prstGeom prst="mathPlus">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41" name="Rectangle 40">
            <a:extLst>
              <a:ext uri="{FF2B5EF4-FFF2-40B4-BE49-F238E27FC236}">
                <a16:creationId xmlns:a16="http://schemas.microsoft.com/office/drawing/2014/main" id="{8EFDFCD6-D793-47D8-8FF7-4608F43422F3}"/>
              </a:ext>
            </a:extLst>
          </p:cNvPr>
          <p:cNvSpPr/>
          <p:nvPr/>
        </p:nvSpPr>
        <p:spPr>
          <a:xfrm>
            <a:off x="3229453" y="5162146"/>
            <a:ext cx="2300630"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nem személyes adat</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42" name="Rectangle 41">
            <a:extLst>
              <a:ext uri="{FF2B5EF4-FFF2-40B4-BE49-F238E27FC236}">
                <a16:creationId xmlns:a16="http://schemas.microsoft.com/office/drawing/2014/main" id="{1B556638-F59F-47B8-B54D-8F9AE26665C8}"/>
              </a:ext>
            </a:extLst>
          </p:cNvPr>
          <p:cNvSpPr/>
          <p:nvPr/>
        </p:nvSpPr>
        <p:spPr>
          <a:xfrm>
            <a:off x="306738" y="5840872"/>
            <a:ext cx="1943161"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Arial" pitchFamily="34" charset="0"/>
              </a:rPr>
              <a:t>Gartner prognózis </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43" name="Arrow: Chevron 42" descr="CMSLegal_Shape_Fill">
            <a:extLst>
              <a:ext uri="{FF2B5EF4-FFF2-40B4-BE49-F238E27FC236}">
                <a16:creationId xmlns:a16="http://schemas.microsoft.com/office/drawing/2014/main" id="{B5572349-DA40-425A-A07F-A39FB6290AFA}"/>
              </a:ext>
            </a:extLst>
          </p:cNvPr>
          <p:cNvSpPr/>
          <p:nvPr/>
        </p:nvSpPr>
        <p:spPr>
          <a:xfrm>
            <a:off x="2078802" y="5910323"/>
            <a:ext cx="288032" cy="258066"/>
          </a:xfrm>
          <a:prstGeom prst="chevron">
            <a:avLst>
              <a:gd name="adj" fmla="val 56164"/>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1055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close up of a toy&#10;&#10;Description automatically generated">
            <a:extLst>
              <a:ext uri="{FF2B5EF4-FFF2-40B4-BE49-F238E27FC236}">
                <a16:creationId xmlns:a16="http://schemas.microsoft.com/office/drawing/2014/main" id="{C43C0B7C-2BD6-446C-825E-DC008C68D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414928"/>
            <a:ext cx="2843808" cy="1895872"/>
          </a:xfrm>
          <a:prstGeom prst="rect">
            <a:avLst/>
          </a:prstGeom>
        </p:spPr>
      </p:pic>
      <p:sp>
        <p:nvSpPr>
          <p:cNvPr id="2" name="Text Placeholder 1"/>
          <p:cNvSpPr>
            <a:spLocks noGrp="1"/>
          </p:cNvSpPr>
          <p:nvPr>
            <p:ph type="body" sz="quarter" idx="10"/>
          </p:nvPr>
        </p:nvSpPr>
        <p:spPr/>
        <p:txBody>
          <a:bodyPr/>
          <a:lstStyle/>
          <a:p>
            <a:r>
              <a:rPr lang="hu-HU" dirty="0"/>
              <a:t>Miből származik az adat értéke?</a:t>
            </a:r>
          </a:p>
        </p:txBody>
      </p:sp>
      <p:pic>
        <p:nvPicPr>
          <p:cNvPr id="5" name="Picture 4" descr="CMSLegal_ImageFromFile">
            <a:extLst>
              <a:ext uri="{FF2B5EF4-FFF2-40B4-BE49-F238E27FC236}">
                <a16:creationId xmlns:a16="http://schemas.microsoft.com/office/drawing/2014/main" id="{855C9DAC-3AD9-484B-97E7-E19B6E599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3768" y="629768"/>
            <a:ext cx="2088232" cy="601726"/>
          </a:xfrm>
          <a:prstGeom prst="rect">
            <a:avLst/>
          </a:prstGeom>
        </p:spPr>
      </p:pic>
      <p:graphicFrame>
        <p:nvGraphicFramePr>
          <p:cNvPr id="7" name="Diagram 6">
            <a:extLst>
              <a:ext uri="{FF2B5EF4-FFF2-40B4-BE49-F238E27FC236}">
                <a16:creationId xmlns:a16="http://schemas.microsoft.com/office/drawing/2014/main" id="{CB02CE26-30A2-424D-8667-7E7C89B5740C}"/>
              </a:ext>
            </a:extLst>
          </p:cNvPr>
          <p:cNvGraphicFramePr/>
          <p:nvPr/>
        </p:nvGraphicFramePr>
        <p:xfrm>
          <a:off x="1583632" y="1349768"/>
          <a:ext cx="7128368" cy="47540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1000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descr="CMSLegal_Shape_Fill">
            <a:extLst>
              <a:ext uri="{FF2B5EF4-FFF2-40B4-BE49-F238E27FC236}">
                <a16:creationId xmlns:a16="http://schemas.microsoft.com/office/drawing/2014/main" id="{4455C6F4-DFB9-4B59-AC63-BFD86FD042F0}"/>
              </a:ext>
            </a:extLst>
          </p:cNvPr>
          <p:cNvSpPr/>
          <p:nvPr/>
        </p:nvSpPr>
        <p:spPr>
          <a:xfrm>
            <a:off x="1939845" y="3764456"/>
            <a:ext cx="5858736" cy="690592"/>
          </a:xfrm>
          <a:prstGeom prst="rec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12" name="Rectangle 11" descr="CMSLegal_Shape_Fill">
            <a:extLst>
              <a:ext uri="{FF2B5EF4-FFF2-40B4-BE49-F238E27FC236}">
                <a16:creationId xmlns:a16="http://schemas.microsoft.com/office/drawing/2014/main" id="{796B7F37-E977-4528-9B39-43CDE86DBD62}"/>
              </a:ext>
            </a:extLst>
          </p:cNvPr>
          <p:cNvSpPr/>
          <p:nvPr/>
        </p:nvSpPr>
        <p:spPr>
          <a:xfrm>
            <a:off x="5302087" y="1531948"/>
            <a:ext cx="3318062" cy="690592"/>
          </a:xfrm>
          <a:prstGeom prst="rec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11" name="Rectangle 10" descr="CMSLegal_Shape_Fill">
            <a:extLst>
              <a:ext uri="{FF2B5EF4-FFF2-40B4-BE49-F238E27FC236}">
                <a16:creationId xmlns:a16="http://schemas.microsoft.com/office/drawing/2014/main" id="{466EA1BC-EAD4-4189-8ECC-FEAC1A086EC0}"/>
              </a:ext>
            </a:extLst>
          </p:cNvPr>
          <p:cNvSpPr/>
          <p:nvPr/>
        </p:nvSpPr>
        <p:spPr>
          <a:xfrm>
            <a:off x="406432" y="1565664"/>
            <a:ext cx="3044604" cy="690592"/>
          </a:xfrm>
          <a:prstGeom prst="rec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 name="Text Placeholder 1"/>
          <p:cNvSpPr>
            <a:spLocks noGrp="1"/>
          </p:cNvSpPr>
          <p:nvPr>
            <p:ph type="body" sz="quarter" idx="10"/>
          </p:nvPr>
        </p:nvSpPr>
        <p:spPr/>
        <p:txBody>
          <a:bodyPr/>
          <a:lstStyle/>
          <a:p>
            <a:r>
              <a:rPr lang="hu-HU" dirty="0"/>
              <a:t>Mi védi jelenleg az adatvagyont?</a:t>
            </a:r>
          </a:p>
        </p:txBody>
      </p:sp>
      <p:sp>
        <p:nvSpPr>
          <p:cNvPr id="4" name="Text Placeholder 3"/>
          <p:cNvSpPr>
            <a:spLocks noGrp="1"/>
          </p:cNvSpPr>
          <p:nvPr>
            <p:ph type="body" sz="quarter" idx="11"/>
          </p:nvPr>
        </p:nvSpPr>
        <p:spPr>
          <a:xfrm>
            <a:off x="2051719" y="4594929"/>
            <a:ext cx="5746861" cy="1786400"/>
          </a:xfrm>
        </p:spPr>
        <p:txBody>
          <a:bodyPr/>
          <a:lstStyle/>
          <a:p>
            <a:pPr>
              <a:buFont typeface="Arial" panose="020B0604020202020204" pitchFamily="34" charset="0"/>
              <a:buChar char="‒"/>
            </a:pPr>
            <a:r>
              <a:rPr lang="hu-HU" sz="1600" dirty="0"/>
              <a:t>Az adatot magát nem védi</a:t>
            </a:r>
          </a:p>
          <a:p>
            <a:pPr>
              <a:buFont typeface="Arial" panose="020B0604020202020204" pitchFamily="34" charset="0"/>
              <a:buChar char="‒"/>
            </a:pPr>
            <a:r>
              <a:rPr lang="hu-HU" sz="1600" dirty="0"/>
              <a:t>Strukturálatlan adatbázisokat, adatbázisba nem foglalt, ömlesztett adathalmazokat nem védi</a:t>
            </a:r>
          </a:p>
          <a:p>
            <a:pPr>
              <a:buFont typeface="Arial" panose="020B0604020202020204" pitchFamily="34" charset="0"/>
              <a:buChar char="‒"/>
            </a:pPr>
            <a:r>
              <a:rPr lang="hu-HU" sz="1600" dirty="0"/>
              <a:t>Csak a jelentős ráfordítással készített adatbázisokat védi</a:t>
            </a:r>
          </a:p>
          <a:p>
            <a:pPr>
              <a:buFont typeface="Arial" panose="020B0604020202020204" pitchFamily="34" charset="0"/>
              <a:buChar char="‒"/>
            </a:pPr>
            <a:r>
              <a:rPr lang="hu-HU" sz="1600" dirty="0"/>
              <a:t>Nem védi a főtevékenység melléktermékeként létrejövő adatbázisokat (pl. fogadási adatbázis)</a:t>
            </a:r>
          </a:p>
          <a:p>
            <a:pPr marL="0" indent="0">
              <a:buNone/>
            </a:pPr>
            <a:endParaRPr lang="hu-HU" sz="1600" dirty="0"/>
          </a:p>
          <a:p>
            <a:pPr marL="0" indent="0">
              <a:buNone/>
            </a:pPr>
            <a:endParaRPr lang="hu-HU" sz="1600" dirty="0"/>
          </a:p>
        </p:txBody>
      </p:sp>
      <p:pic>
        <p:nvPicPr>
          <p:cNvPr id="5" name="Picture 4" descr="CMSLegal_ImageFromFile">
            <a:extLst>
              <a:ext uri="{FF2B5EF4-FFF2-40B4-BE49-F238E27FC236}">
                <a16:creationId xmlns:a16="http://schemas.microsoft.com/office/drawing/2014/main" id="{C4D5B645-F6C3-4A95-996D-7492DB9041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02970" y="665474"/>
            <a:ext cx="2088232" cy="601726"/>
          </a:xfrm>
          <a:prstGeom prst="rect">
            <a:avLst/>
          </a:prstGeom>
        </p:spPr>
      </p:pic>
      <p:sp>
        <p:nvSpPr>
          <p:cNvPr id="6" name="Rectangle 5">
            <a:extLst>
              <a:ext uri="{FF2B5EF4-FFF2-40B4-BE49-F238E27FC236}">
                <a16:creationId xmlns:a16="http://schemas.microsoft.com/office/drawing/2014/main" id="{DC5EDC71-8188-43B8-982E-D196F0C164E6}"/>
              </a:ext>
            </a:extLst>
          </p:cNvPr>
          <p:cNvSpPr/>
          <p:nvPr/>
        </p:nvSpPr>
        <p:spPr>
          <a:xfrm>
            <a:off x="429827" y="2418398"/>
            <a:ext cx="2964343" cy="1077218"/>
          </a:xfrm>
          <a:prstGeom prst="rect">
            <a:avLst/>
          </a:prstGeom>
        </p:spPr>
        <p:txBody>
          <a:bodyPr wrap="square">
            <a:spAutoFit/>
          </a:bodyPr>
          <a:lstStyle/>
          <a:p>
            <a:pPr marL="0" marR="0" lvl="0" indent="0" algn="ctr" defTabSz="914400" rtl="0" eaLnBrk="1" fontAlgn="base" latinLnBrk="0" hangingPunct="1">
              <a:lnSpc>
                <a:spcPct val="100000"/>
              </a:lnSpc>
              <a:spcBef>
                <a:spcPts val="480"/>
              </a:spcBef>
              <a:spcAft>
                <a:spcPct val="0"/>
              </a:spcAft>
              <a:buClrTx/>
              <a:buSzTx/>
              <a:buFontTx/>
              <a:buNone/>
              <a:tabLst/>
              <a:defRPr/>
            </a:pPr>
            <a:r>
              <a:rPr kumimoji="0" lang="hu-HU" sz="1600" b="0" i="0" u="none" strike="noStrike" kern="1200" cap="none" spc="0" normalizeH="0" baseline="0" noProof="0" dirty="0">
                <a:ln>
                  <a:noFill/>
                </a:ln>
                <a:effectLst/>
                <a:uLnTx/>
                <a:uFillTx/>
                <a:latin typeface="Arial" pitchFamily="34" charset="0"/>
                <a:ea typeface="+mn-ea"/>
                <a:cs typeface="Arial" pitchFamily="34" charset="0"/>
              </a:rPr>
              <a:t>a legtöbb országban az adatokon nincs tulajdonjog, az adat nem minősül dolognak és szellemi tulajdonnak sem</a:t>
            </a:r>
          </a:p>
        </p:txBody>
      </p:sp>
      <p:sp>
        <p:nvSpPr>
          <p:cNvPr id="7" name="Rectangle 6">
            <a:extLst>
              <a:ext uri="{FF2B5EF4-FFF2-40B4-BE49-F238E27FC236}">
                <a16:creationId xmlns:a16="http://schemas.microsoft.com/office/drawing/2014/main" id="{6ECA9CB7-DC4C-4204-9FCD-BA88F6167C41}"/>
              </a:ext>
            </a:extLst>
          </p:cNvPr>
          <p:cNvSpPr/>
          <p:nvPr/>
        </p:nvSpPr>
        <p:spPr>
          <a:xfrm>
            <a:off x="5350284" y="2390888"/>
            <a:ext cx="3257384" cy="895117"/>
          </a:xfrm>
          <a:prstGeom prst="rect">
            <a:avLst/>
          </a:prstGeom>
        </p:spPr>
        <p:txBody>
          <a:bodyPr wrap="square">
            <a:spAutoFit/>
          </a:bodyPr>
          <a:lstStyle/>
          <a:p>
            <a:pPr marL="285750" marR="0" lvl="0" indent="-285750" algn="l" defTabSz="914400" rtl="0" eaLnBrk="1" fontAlgn="base" latinLnBrk="0" hangingPunct="1">
              <a:lnSpc>
                <a:spcPct val="100000"/>
              </a:lnSpc>
              <a:spcBef>
                <a:spcPts val="480"/>
              </a:spcBef>
              <a:spcAft>
                <a:spcPct val="0"/>
              </a:spcAft>
              <a:buClrTx/>
              <a:buSzTx/>
              <a:buFont typeface="Arial" panose="020B0604020202020204" pitchFamily="34" charset="0"/>
              <a:buChar char="‒"/>
              <a:tabLst/>
              <a:defRPr/>
            </a:pPr>
            <a:r>
              <a:rPr kumimoji="0" lang="hu-HU" sz="1600" b="0" i="0" u="none" strike="noStrike" kern="1200" cap="none" spc="0" normalizeH="0" baseline="0" noProof="0" dirty="0">
                <a:ln>
                  <a:noFill/>
                </a:ln>
                <a:effectLst/>
                <a:uLnTx/>
                <a:uFillTx/>
                <a:latin typeface="Arial" pitchFamily="34" charset="0"/>
                <a:ea typeface="+mn-ea"/>
                <a:cs typeface="Arial" pitchFamily="34" charset="0"/>
              </a:rPr>
              <a:t>Az adatot magát nem védi</a:t>
            </a:r>
          </a:p>
          <a:p>
            <a:pPr marL="285750" marR="0" lvl="0" indent="-285750" algn="l" defTabSz="914400" rtl="0" eaLnBrk="1" fontAlgn="base" latinLnBrk="0" hangingPunct="1">
              <a:lnSpc>
                <a:spcPct val="100000"/>
              </a:lnSpc>
              <a:spcBef>
                <a:spcPts val="480"/>
              </a:spcBef>
              <a:spcAft>
                <a:spcPct val="0"/>
              </a:spcAft>
              <a:buClrTx/>
              <a:buSzTx/>
              <a:buFont typeface="Arial" panose="020B0604020202020204" pitchFamily="34" charset="0"/>
              <a:buChar char="‒"/>
              <a:tabLst/>
              <a:defRPr/>
            </a:pPr>
            <a:r>
              <a:rPr kumimoji="0" lang="hu-HU" sz="1600" b="0" i="0" u="none" strike="noStrike" kern="1200" cap="none" spc="0" normalizeH="0" baseline="0" noProof="0" dirty="0">
                <a:ln>
                  <a:noFill/>
                </a:ln>
                <a:effectLst/>
                <a:uLnTx/>
                <a:uFillTx/>
                <a:latin typeface="Arial" pitchFamily="34" charset="0"/>
                <a:ea typeface="+mn-ea"/>
                <a:cs typeface="Arial" pitchFamily="34" charset="0"/>
              </a:rPr>
              <a:t>Csak az adatok elrendezését, szerkezetét védi</a:t>
            </a:r>
          </a:p>
        </p:txBody>
      </p:sp>
      <p:sp>
        <p:nvSpPr>
          <p:cNvPr id="8" name="Rectangle 7">
            <a:extLst>
              <a:ext uri="{FF2B5EF4-FFF2-40B4-BE49-F238E27FC236}">
                <a16:creationId xmlns:a16="http://schemas.microsoft.com/office/drawing/2014/main" id="{4EE5567F-7940-4373-AAD7-7450021EF243}"/>
              </a:ext>
            </a:extLst>
          </p:cNvPr>
          <p:cNvSpPr/>
          <p:nvPr/>
        </p:nvSpPr>
        <p:spPr>
          <a:xfrm>
            <a:off x="423168" y="1728192"/>
            <a:ext cx="2987737"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600" b="1" i="0" u="none" strike="noStrike" kern="1200" cap="none" spc="0" normalizeH="0" baseline="0" noProof="0" dirty="0">
                <a:ln>
                  <a:noFill/>
                </a:ln>
                <a:solidFill>
                  <a:srgbClr val="FFFFFF"/>
                </a:solidFill>
                <a:effectLst/>
                <a:uLnTx/>
                <a:uFillTx/>
                <a:latin typeface="Arial" pitchFamily="34" charset="0"/>
                <a:ea typeface="+mn-ea"/>
                <a:cs typeface="Arial" pitchFamily="34" charset="0"/>
              </a:rPr>
              <a:t>Tulajdonjog</a:t>
            </a:r>
            <a:r>
              <a:rPr kumimoji="0" lang="hu-HU" sz="1600" b="0" i="0" u="none" strike="noStrike" kern="1200" cap="none" spc="0" normalizeH="0" baseline="0" noProof="0" dirty="0">
                <a:ln>
                  <a:noFill/>
                </a:ln>
                <a:solidFill>
                  <a:srgbClr val="FFFFFF"/>
                </a:solidFill>
                <a:effectLst/>
                <a:uLnTx/>
                <a:uFillTx/>
                <a:latin typeface="Arial" pitchFamily="34" charset="0"/>
                <a:ea typeface="+mn-ea"/>
                <a:cs typeface="Arial" pitchFamily="34" charset="0"/>
              </a:rPr>
              <a:t> </a:t>
            </a: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4B4AC64A-D40A-46EB-9518-5B2F4D5B24BB}"/>
              </a:ext>
            </a:extLst>
          </p:cNvPr>
          <p:cNvSpPr/>
          <p:nvPr/>
        </p:nvSpPr>
        <p:spPr>
          <a:xfrm>
            <a:off x="5320926" y="1573076"/>
            <a:ext cx="3318062" cy="584775"/>
          </a:xfrm>
          <a:prstGeom prst="rect">
            <a:avLst/>
          </a:prstGeom>
        </p:spPr>
        <p:txBody>
          <a:bodyPr wrap="square">
            <a:spAutoFit/>
          </a:bodyPr>
          <a:lstStyle/>
          <a:p>
            <a:pPr marL="0" marR="0" lvl="0" indent="0" algn="ctr" defTabSz="914400" rtl="0" eaLnBrk="1" fontAlgn="base" latinLnBrk="0" hangingPunct="1">
              <a:lnSpc>
                <a:spcPct val="100000"/>
              </a:lnSpc>
              <a:spcBef>
                <a:spcPts val="480"/>
              </a:spcBef>
              <a:spcAft>
                <a:spcPct val="0"/>
              </a:spcAft>
              <a:buClrTx/>
              <a:buSzTx/>
              <a:buFontTx/>
              <a:buNone/>
              <a:tabLst/>
              <a:defRPr/>
            </a:pPr>
            <a:r>
              <a:rPr kumimoji="0" lang="hu-HU" sz="1600" b="1" i="0" u="none" strike="noStrike" kern="1200" cap="none" spc="0" normalizeH="0" baseline="0" noProof="0" dirty="0">
                <a:ln>
                  <a:noFill/>
                </a:ln>
                <a:solidFill>
                  <a:srgbClr val="FFFFFF"/>
                </a:solidFill>
                <a:effectLst/>
                <a:uLnTx/>
                <a:uFillTx/>
                <a:latin typeface="Arial" pitchFamily="34" charset="0"/>
                <a:ea typeface="+mn-ea"/>
                <a:cs typeface="Arial" pitchFamily="34" charset="0"/>
              </a:rPr>
              <a:t>Szerzői jog - adatbázisok mint gyűjteményes művek</a:t>
            </a:r>
          </a:p>
        </p:txBody>
      </p:sp>
      <p:sp>
        <p:nvSpPr>
          <p:cNvPr id="10" name="Rectangle 9">
            <a:extLst>
              <a:ext uri="{FF2B5EF4-FFF2-40B4-BE49-F238E27FC236}">
                <a16:creationId xmlns:a16="http://schemas.microsoft.com/office/drawing/2014/main" id="{1BE9B48F-C271-4042-9C32-DBAD3874FE5C}"/>
              </a:ext>
            </a:extLst>
          </p:cNvPr>
          <p:cNvSpPr/>
          <p:nvPr/>
        </p:nvSpPr>
        <p:spPr>
          <a:xfrm>
            <a:off x="1945308" y="3940475"/>
            <a:ext cx="5853273" cy="338554"/>
          </a:xfrm>
          <a:prstGeom prst="rect">
            <a:avLst/>
          </a:prstGeom>
        </p:spPr>
        <p:txBody>
          <a:bodyPr wrap="square">
            <a:spAutoFit/>
          </a:bodyPr>
          <a:lstStyle/>
          <a:p>
            <a:pPr marL="0" marR="0" lvl="0" indent="0" algn="ctr" defTabSz="914400" rtl="0" eaLnBrk="1" fontAlgn="base" latinLnBrk="0" hangingPunct="1">
              <a:lnSpc>
                <a:spcPct val="100000"/>
              </a:lnSpc>
              <a:spcBef>
                <a:spcPts val="480"/>
              </a:spcBef>
              <a:spcAft>
                <a:spcPct val="0"/>
              </a:spcAft>
              <a:buClrTx/>
              <a:buSzTx/>
              <a:buFontTx/>
              <a:buNone/>
              <a:tabLst/>
              <a:defRPr/>
            </a:pPr>
            <a:r>
              <a:rPr kumimoji="0" lang="hu-HU" sz="1600" b="1" i="0" u="none" strike="noStrike" kern="1200" cap="none" spc="0" normalizeH="0" baseline="0" noProof="0" dirty="0">
                <a:ln>
                  <a:noFill/>
                </a:ln>
                <a:solidFill>
                  <a:srgbClr val="FFFFFF"/>
                </a:solidFill>
                <a:effectLst/>
                <a:uLnTx/>
                <a:uFillTx/>
                <a:latin typeface="Arial" pitchFamily="34" charset="0"/>
                <a:ea typeface="+mn-ea"/>
                <a:cs typeface="Arial" pitchFamily="34" charset="0"/>
              </a:rPr>
              <a:t>Szerzői jog – </a:t>
            </a:r>
            <a:r>
              <a:rPr kumimoji="0" lang="hu-HU" sz="1600" b="1" i="0" u="none" strike="noStrike" kern="1200" cap="none" spc="0" normalizeH="0" baseline="0" noProof="0" dirty="0" err="1">
                <a:ln>
                  <a:noFill/>
                </a:ln>
                <a:solidFill>
                  <a:srgbClr val="FFFFFF"/>
                </a:solidFill>
                <a:effectLst/>
                <a:uLnTx/>
                <a:uFillTx/>
                <a:latin typeface="Arial" pitchFamily="34" charset="0"/>
                <a:ea typeface="+mn-ea"/>
                <a:cs typeface="Arial" pitchFamily="34" charset="0"/>
              </a:rPr>
              <a:t>sui</a:t>
            </a:r>
            <a:r>
              <a:rPr kumimoji="0" lang="hu-HU" sz="1600" b="1" i="0" u="none" strike="noStrike" kern="1200" cap="none" spc="0" normalizeH="0" baseline="0" noProof="0" dirty="0">
                <a:ln>
                  <a:noFill/>
                </a:ln>
                <a:solidFill>
                  <a:srgbClr val="FFFFFF"/>
                </a:solidFill>
                <a:effectLst/>
                <a:uLnTx/>
                <a:uFillTx/>
                <a:latin typeface="Arial" pitchFamily="34" charset="0"/>
                <a:ea typeface="+mn-ea"/>
                <a:cs typeface="Arial" pitchFamily="34" charset="0"/>
              </a:rPr>
              <a:t> generis adatbázis védelem</a:t>
            </a:r>
          </a:p>
        </p:txBody>
      </p:sp>
      <p:grpSp>
        <p:nvGrpSpPr>
          <p:cNvPr id="17" name="Group 96">
            <a:extLst>
              <a:ext uri="{FF2B5EF4-FFF2-40B4-BE49-F238E27FC236}">
                <a16:creationId xmlns:a16="http://schemas.microsoft.com/office/drawing/2014/main" id="{18D43B17-F141-4B5D-8959-C6E32F524096}"/>
              </a:ext>
            </a:extLst>
          </p:cNvPr>
          <p:cNvGrpSpPr>
            <a:grpSpLocks noChangeAspect="1"/>
          </p:cNvGrpSpPr>
          <p:nvPr/>
        </p:nvGrpSpPr>
        <p:grpSpPr bwMode="auto">
          <a:xfrm>
            <a:off x="3739750" y="2101624"/>
            <a:ext cx="864096" cy="870015"/>
            <a:chOff x="1423" y="1806"/>
            <a:chExt cx="292" cy="294"/>
          </a:xfrm>
          <a:solidFill>
            <a:schemeClr val="accent1"/>
          </a:solidFill>
        </p:grpSpPr>
        <p:sp>
          <p:nvSpPr>
            <p:cNvPr id="18" name="Freeform 97">
              <a:extLst>
                <a:ext uri="{FF2B5EF4-FFF2-40B4-BE49-F238E27FC236}">
                  <a16:creationId xmlns:a16="http://schemas.microsoft.com/office/drawing/2014/main" id="{DC4F7417-97E9-47B0-9081-079E3097488E}"/>
                </a:ext>
              </a:extLst>
            </p:cNvPr>
            <p:cNvSpPr>
              <a:spLocks noEditPoints="1"/>
            </p:cNvSpPr>
            <p:nvPr/>
          </p:nvSpPr>
          <p:spPr bwMode="auto">
            <a:xfrm>
              <a:off x="1519" y="1879"/>
              <a:ext cx="196" cy="221"/>
            </a:xfrm>
            <a:custGeom>
              <a:avLst/>
              <a:gdLst>
                <a:gd name="T0" fmla="*/ 1322 w 1673"/>
                <a:gd name="T1" fmla="*/ 1387 h 1891"/>
                <a:gd name="T2" fmla="*/ 1145 w 1673"/>
                <a:gd name="T3" fmla="*/ 1186 h 1891"/>
                <a:gd name="T4" fmla="*/ 1297 w 1673"/>
                <a:gd name="T5" fmla="*/ 760 h 1891"/>
                <a:gd name="T6" fmla="*/ 1372 w 1673"/>
                <a:gd name="T7" fmla="*/ 317 h 1891"/>
                <a:gd name="T8" fmla="*/ 714 w 1673"/>
                <a:gd name="T9" fmla="*/ 31 h 1891"/>
                <a:gd name="T10" fmla="*/ 339 w 1673"/>
                <a:gd name="T11" fmla="*/ 277 h 1891"/>
                <a:gd name="T12" fmla="*/ 283 w 1673"/>
                <a:gd name="T13" fmla="*/ 670 h 1891"/>
                <a:gd name="T14" fmla="*/ 340 w 1673"/>
                <a:gd name="T15" fmla="*/ 760 h 1891"/>
                <a:gd name="T16" fmla="*/ 378 w 1673"/>
                <a:gd name="T17" fmla="*/ 772 h 1891"/>
                <a:gd name="T18" fmla="*/ 528 w 1673"/>
                <a:gd name="T19" fmla="*/ 1183 h 1891"/>
                <a:gd name="T20" fmla="*/ 436 w 1673"/>
                <a:gd name="T21" fmla="*/ 1379 h 1891"/>
                <a:gd name="T22" fmla="*/ 71 w 1673"/>
                <a:gd name="T23" fmla="*/ 1500 h 1891"/>
                <a:gd name="T24" fmla="*/ 39 w 1673"/>
                <a:gd name="T25" fmla="*/ 1869 h 1891"/>
                <a:gd name="T26" fmla="*/ 1599 w 1673"/>
                <a:gd name="T27" fmla="*/ 1891 h 1891"/>
                <a:gd name="T28" fmla="*/ 1645 w 1673"/>
                <a:gd name="T29" fmla="*/ 1847 h 1891"/>
                <a:gd name="T30" fmla="*/ 598 w 1673"/>
                <a:gd name="T31" fmla="*/ 1294 h 1891"/>
                <a:gd name="T32" fmla="*/ 837 w 1673"/>
                <a:gd name="T33" fmla="*/ 1339 h 1891"/>
                <a:gd name="T34" fmla="*/ 1075 w 1673"/>
                <a:gd name="T35" fmla="*/ 1294 h 1891"/>
                <a:gd name="T36" fmla="*/ 1100 w 1673"/>
                <a:gd name="T37" fmla="*/ 1379 h 1891"/>
                <a:gd name="T38" fmla="*/ 561 w 1673"/>
                <a:gd name="T39" fmla="*/ 1386 h 1891"/>
                <a:gd name="T40" fmla="*/ 400 w 1673"/>
                <a:gd name="T41" fmla="*/ 325 h 1891"/>
                <a:gd name="T42" fmla="*/ 556 w 1673"/>
                <a:gd name="T43" fmla="*/ 243 h 1891"/>
                <a:gd name="T44" fmla="*/ 1045 w 1673"/>
                <a:gd name="T45" fmla="*/ 163 h 1891"/>
                <a:gd name="T46" fmla="*/ 1296 w 1673"/>
                <a:gd name="T47" fmla="*/ 331 h 1891"/>
                <a:gd name="T48" fmla="*/ 1249 w 1673"/>
                <a:gd name="T49" fmla="*/ 437 h 1891"/>
                <a:gd name="T50" fmla="*/ 1132 w 1673"/>
                <a:gd name="T51" fmla="*/ 391 h 1891"/>
                <a:gd name="T52" fmla="*/ 375 w 1673"/>
                <a:gd name="T53" fmla="*/ 622 h 1891"/>
                <a:gd name="T54" fmla="*/ 400 w 1673"/>
                <a:gd name="T55" fmla="*/ 325 h 1891"/>
                <a:gd name="T56" fmla="*/ 441 w 1673"/>
                <a:gd name="T57" fmla="*/ 706 h 1891"/>
                <a:gd name="T58" fmla="*/ 411 w 1673"/>
                <a:gd name="T59" fmla="*/ 697 h 1891"/>
                <a:gd name="T60" fmla="*/ 741 w 1673"/>
                <a:gd name="T61" fmla="*/ 605 h 1891"/>
                <a:gd name="T62" fmla="*/ 1163 w 1673"/>
                <a:gd name="T63" fmla="*/ 464 h 1891"/>
                <a:gd name="T64" fmla="*/ 1221 w 1673"/>
                <a:gd name="T65" fmla="*/ 730 h 1891"/>
                <a:gd name="T66" fmla="*/ 1220 w 1673"/>
                <a:gd name="T67" fmla="*/ 734 h 1891"/>
                <a:gd name="T68" fmla="*/ 1220 w 1673"/>
                <a:gd name="T69" fmla="*/ 735 h 1891"/>
                <a:gd name="T70" fmla="*/ 1072 w 1673"/>
                <a:gd name="T71" fmla="*/ 1151 h 1891"/>
                <a:gd name="T72" fmla="*/ 597 w 1673"/>
                <a:gd name="T73" fmla="*/ 1145 h 1891"/>
                <a:gd name="T74" fmla="*/ 454 w 1673"/>
                <a:gd name="T75" fmla="*/ 735 h 1891"/>
                <a:gd name="T76" fmla="*/ 97 w 1673"/>
                <a:gd name="T77" fmla="*/ 1813 h 1891"/>
                <a:gd name="T78" fmla="*/ 356 w 1673"/>
                <a:gd name="T79" fmla="*/ 1464 h 1891"/>
                <a:gd name="T80" fmla="*/ 490 w 1673"/>
                <a:gd name="T81" fmla="*/ 1445 h 1891"/>
                <a:gd name="T82" fmla="*/ 1172 w 1673"/>
                <a:gd name="T83" fmla="*/ 1440 h 1891"/>
                <a:gd name="T84" fmla="*/ 1317 w 1673"/>
                <a:gd name="T85" fmla="*/ 1464 h 1891"/>
                <a:gd name="T86" fmla="*/ 1575 w 1673"/>
                <a:gd name="T87" fmla="*/ 1813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73" h="1891">
                  <a:moveTo>
                    <a:pt x="1601" y="1500"/>
                  </a:moveTo>
                  <a:cubicBezTo>
                    <a:pt x="1538" y="1401"/>
                    <a:pt x="1433" y="1394"/>
                    <a:pt x="1322" y="1387"/>
                  </a:cubicBezTo>
                  <a:cubicBezTo>
                    <a:pt x="1294" y="1385"/>
                    <a:pt x="1266" y="1383"/>
                    <a:pt x="1236" y="1379"/>
                  </a:cubicBezTo>
                  <a:cubicBezTo>
                    <a:pt x="1144" y="1369"/>
                    <a:pt x="1142" y="1231"/>
                    <a:pt x="1145" y="1186"/>
                  </a:cubicBezTo>
                  <a:cubicBezTo>
                    <a:pt x="1152" y="1177"/>
                    <a:pt x="1159" y="1168"/>
                    <a:pt x="1167" y="1158"/>
                  </a:cubicBezTo>
                  <a:cubicBezTo>
                    <a:pt x="1247" y="1050"/>
                    <a:pt x="1293" y="910"/>
                    <a:pt x="1297" y="760"/>
                  </a:cubicBezTo>
                  <a:cubicBezTo>
                    <a:pt x="1324" y="744"/>
                    <a:pt x="1362" y="715"/>
                    <a:pt x="1372" y="666"/>
                  </a:cubicBezTo>
                  <a:cubicBezTo>
                    <a:pt x="1384" y="611"/>
                    <a:pt x="1399" y="467"/>
                    <a:pt x="1372" y="317"/>
                  </a:cubicBezTo>
                  <a:cubicBezTo>
                    <a:pt x="1345" y="163"/>
                    <a:pt x="1119" y="102"/>
                    <a:pt x="1078" y="93"/>
                  </a:cubicBezTo>
                  <a:cubicBezTo>
                    <a:pt x="947" y="21"/>
                    <a:pt x="825" y="0"/>
                    <a:pt x="714" y="31"/>
                  </a:cubicBezTo>
                  <a:cubicBezTo>
                    <a:pt x="594" y="65"/>
                    <a:pt x="524" y="151"/>
                    <a:pt x="499" y="188"/>
                  </a:cubicBezTo>
                  <a:cubicBezTo>
                    <a:pt x="431" y="199"/>
                    <a:pt x="378" y="228"/>
                    <a:pt x="339" y="277"/>
                  </a:cubicBezTo>
                  <a:cubicBezTo>
                    <a:pt x="249" y="390"/>
                    <a:pt x="271" y="573"/>
                    <a:pt x="280" y="651"/>
                  </a:cubicBezTo>
                  <a:cubicBezTo>
                    <a:pt x="281" y="659"/>
                    <a:pt x="282" y="665"/>
                    <a:pt x="283" y="670"/>
                  </a:cubicBezTo>
                  <a:cubicBezTo>
                    <a:pt x="287" y="712"/>
                    <a:pt x="307" y="736"/>
                    <a:pt x="323" y="749"/>
                  </a:cubicBezTo>
                  <a:cubicBezTo>
                    <a:pt x="329" y="753"/>
                    <a:pt x="334" y="757"/>
                    <a:pt x="340" y="760"/>
                  </a:cubicBezTo>
                  <a:cubicBezTo>
                    <a:pt x="341" y="760"/>
                    <a:pt x="342" y="761"/>
                    <a:pt x="343" y="761"/>
                  </a:cubicBezTo>
                  <a:cubicBezTo>
                    <a:pt x="355" y="767"/>
                    <a:pt x="367" y="771"/>
                    <a:pt x="378" y="772"/>
                  </a:cubicBezTo>
                  <a:cubicBezTo>
                    <a:pt x="384" y="918"/>
                    <a:pt x="430" y="1053"/>
                    <a:pt x="508" y="1158"/>
                  </a:cubicBezTo>
                  <a:cubicBezTo>
                    <a:pt x="515" y="1167"/>
                    <a:pt x="521" y="1175"/>
                    <a:pt x="528" y="1183"/>
                  </a:cubicBezTo>
                  <a:cubicBezTo>
                    <a:pt x="529" y="1202"/>
                    <a:pt x="530" y="1240"/>
                    <a:pt x="522" y="1279"/>
                  </a:cubicBezTo>
                  <a:cubicBezTo>
                    <a:pt x="502" y="1372"/>
                    <a:pt x="453" y="1378"/>
                    <a:pt x="436" y="1379"/>
                  </a:cubicBezTo>
                  <a:cubicBezTo>
                    <a:pt x="407" y="1383"/>
                    <a:pt x="378" y="1385"/>
                    <a:pt x="351" y="1387"/>
                  </a:cubicBezTo>
                  <a:cubicBezTo>
                    <a:pt x="240" y="1394"/>
                    <a:pt x="135" y="1401"/>
                    <a:pt x="71" y="1500"/>
                  </a:cubicBezTo>
                  <a:cubicBezTo>
                    <a:pt x="0" y="1611"/>
                    <a:pt x="8" y="1809"/>
                    <a:pt x="28" y="1847"/>
                  </a:cubicBezTo>
                  <a:cubicBezTo>
                    <a:pt x="39" y="1869"/>
                    <a:pt x="39" y="1869"/>
                    <a:pt x="39" y="1869"/>
                  </a:cubicBezTo>
                  <a:cubicBezTo>
                    <a:pt x="45" y="1883"/>
                    <a:pt x="59" y="1891"/>
                    <a:pt x="73" y="1891"/>
                  </a:cubicBezTo>
                  <a:cubicBezTo>
                    <a:pt x="1599" y="1891"/>
                    <a:pt x="1599" y="1891"/>
                    <a:pt x="1599" y="1891"/>
                  </a:cubicBezTo>
                  <a:cubicBezTo>
                    <a:pt x="1614" y="1891"/>
                    <a:pt x="1628" y="1883"/>
                    <a:pt x="1634" y="1869"/>
                  </a:cubicBezTo>
                  <a:cubicBezTo>
                    <a:pt x="1645" y="1847"/>
                    <a:pt x="1645" y="1847"/>
                    <a:pt x="1645" y="1847"/>
                  </a:cubicBezTo>
                  <a:cubicBezTo>
                    <a:pt x="1664" y="1809"/>
                    <a:pt x="1673" y="1611"/>
                    <a:pt x="1601" y="1500"/>
                  </a:cubicBezTo>
                  <a:close/>
                  <a:moveTo>
                    <a:pt x="598" y="1294"/>
                  </a:moveTo>
                  <a:cubicBezTo>
                    <a:pt x="600" y="1281"/>
                    <a:pt x="602" y="1268"/>
                    <a:pt x="604" y="1256"/>
                  </a:cubicBezTo>
                  <a:cubicBezTo>
                    <a:pt x="673" y="1310"/>
                    <a:pt x="754" y="1339"/>
                    <a:pt x="837" y="1339"/>
                  </a:cubicBezTo>
                  <a:cubicBezTo>
                    <a:pt x="920" y="1339"/>
                    <a:pt x="1000" y="1311"/>
                    <a:pt x="1069" y="1258"/>
                  </a:cubicBezTo>
                  <a:cubicBezTo>
                    <a:pt x="1071" y="1269"/>
                    <a:pt x="1073" y="1282"/>
                    <a:pt x="1075" y="1294"/>
                  </a:cubicBezTo>
                  <a:cubicBezTo>
                    <a:pt x="1081" y="1323"/>
                    <a:pt x="1090" y="1348"/>
                    <a:pt x="1101" y="1369"/>
                  </a:cubicBezTo>
                  <a:cubicBezTo>
                    <a:pt x="1101" y="1372"/>
                    <a:pt x="1100" y="1375"/>
                    <a:pt x="1100" y="1379"/>
                  </a:cubicBezTo>
                  <a:cubicBezTo>
                    <a:pt x="1100" y="1528"/>
                    <a:pt x="979" y="1649"/>
                    <a:pt x="830" y="1649"/>
                  </a:cubicBezTo>
                  <a:cubicBezTo>
                    <a:pt x="684" y="1649"/>
                    <a:pt x="565" y="1531"/>
                    <a:pt x="561" y="1386"/>
                  </a:cubicBezTo>
                  <a:cubicBezTo>
                    <a:pt x="578" y="1361"/>
                    <a:pt x="590" y="1331"/>
                    <a:pt x="598" y="1294"/>
                  </a:cubicBezTo>
                  <a:close/>
                  <a:moveTo>
                    <a:pt x="400" y="325"/>
                  </a:moveTo>
                  <a:cubicBezTo>
                    <a:pt x="429" y="289"/>
                    <a:pt x="470" y="268"/>
                    <a:pt x="526" y="262"/>
                  </a:cubicBezTo>
                  <a:cubicBezTo>
                    <a:pt x="539" y="261"/>
                    <a:pt x="550" y="254"/>
                    <a:pt x="556" y="243"/>
                  </a:cubicBezTo>
                  <a:cubicBezTo>
                    <a:pt x="556" y="242"/>
                    <a:pt x="614" y="140"/>
                    <a:pt x="735" y="106"/>
                  </a:cubicBezTo>
                  <a:cubicBezTo>
                    <a:pt x="827" y="80"/>
                    <a:pt x="931" y="99"/>
                    <a:pt x="1045" y="163"/>
                  </a:cubicBezTo>
                  <a:cubicBezTo>
                    <a:pt x="1049" y="165"/>
                    <a:pt x="1052" y="166"/>
                    <a:pt x="1056" y="167"/>
                  </a:cubicBezTo>
                  <a:cubicBezTo>
                    <a:pt x="1117" y="180"/>
                    <a:pt x="1279" y="236"/>
                    <a:pt x="1296" y="331"/>
                  </a:cubicBezTo>
                  <a:cubicBezTo>
                    <a:pt x="1315" y="437"/>
                    <a:pt x="1310" y="540"/>
                    <a:pt x="1304" y="602"/>
                  </a:cubicBezTo>
                  <a:cubicBezTo>
                    <a:pt x="1299" y="532"/>
                    <a:pt x="1281" y="477"/>
                    <a:pt x="1249" y="437"/>
                  </a:cubicBezTo>
                  <a:cubicBezTo>
                    <a:pt x="1210" y="389"/>
                    <a:pt x="1165" y="383"/>
                    <a:pt x="1159" y="383"/>
                  </a:cubicBezTo>
                  <a:cubicBezTo>
                    <a:pt x="1150" y="382"/>
                    <a:pt x="1140" y="385"/>
                    <a:pt x="1132" y="391"/>
                  </a:cubicBezTo>
                  <a:cubicBezTo>
                    <a:pt x="1130" y="393"/>
                    <a:pt x="939" y="541"/>
                    <a:pt x="747" y="528"/>
                  </a:cubicBezTo>
                  <a:cubicBezTo>
                    <a:pt x="595" y="517"/>
                    <a:pt x="453" y="553"/>
                    <a:pt x="375" y="622"/>
                  </a:cubicBezTo>
                  <a:cubicBezTo>
                    <a:pt x="369" y="628"/>
                    <a:pt x="363" y="634"/>
                    <a:pt x="357" y="640"/>
                  </a:cubicBezTo>
                  <a:cubicBezTo>
                    <a:pt x="349" y="570"/>
                    <a:pt x="330" y="412"/>
                    <a:pt x="400" y="325"/>
                  </a:cubicBezTo>
                  <a:close/>
                  <a:moveTo>
                    <a:pt x="454" y="735"/>
                  </a:moveTo>
                  <a:cubicBezTo>
                    <a:pt x="454" y="724"/>
                    <a:pt x="450" y="713"/>
                    <a:pt x="441" y="706"/>
                  </a:cubicBezTo>
                  <a:cubicBezTo>
                    <a:pt x="434" y="700"/>
                    <a:pt x="425" y="697"/>
                    <a:pt x="416" y="697"/>
                  </a:cubicBezTo>
                  <a:cubicBezTo>
                    <a:pt x="414" y="697"/>
                    <a:pt x="412" y="697"/>
                    <a:pt x="411" y="697"/>
                  </a:cubicBezTo>
                  <a:cubicBezTo>
                    <a:pt x="416" y="690"/>
                    <a:pt x="421" y="684"/>
                    <a:pt x="427" y="680"/>
                  </a:cubicBezTo>
                  <a:cubicBezTo>
                    <a:pt x="477" y="635"/>
                    <a:pt x="594" y="595"/>
                    <a:pt x="741" y="605"/>
                  </a:cubicBezTo>
                  <a:cubicBezTo>
                    <a:pt x="752" y="606"/>
                    <a:pt x="762" y="606"/>
                    <a:pt x="772" y="606"/>
                  </a:cubicBezTo>
                  <a:cubicBezTo>
                    <a:pt x="949" y="606"/>
                    <a:pt x="1112" y="501"/>
                    <a:pt x="1163" y="464"/>
                  </a:cubicBezTo>
                  <a:cubicBezTo>
                    <a:pt x="1170" y="468"/>
                    <a:pt x="1180" y="474"/>
                    <a:pt x="1189" y="486"/>
                  </a:cubicBezTo>
                  <a:cubicBezTo>
                    <a:pt x="1214" y="517"/>
                    <a:pt x="1240" y="584"/>
                    <a:pt x="1221" y="730"/>
                  </a:cubicBezTo>
                  <a:cubicBezTo>
                    <a:pt x="1221" y="731"/>
                    <a:pt x="1221" y="731"/>
                    <a:pt x="1221" y="731"/>
                  </a:cubicBezTo>
                  <a:cubicBezTo>
                    <a:pt x="1220" y="732"/>
                    <a:pt x="1220" y="733"/>
                    <a:pt x="1220" y="734"/>
                  </a:cubicBezTo>
                  <a:cubicBezTo>
                    <a:pt x="1220" y="734"/>
                    <a:pt x="1220" y="734"/>
                    <a:pt x="1220" y="735"/>
                  </a:cubicBezTo>
                  <a:cubicBezTo>
                    <a:pt x="1220" y="735"/>
                    <a:pt x="1220" y="735"/>
                    <a:pt x="1220" y="735"/>
                  </a:cubicBezTo>
                  <a:cubicBezTo>
                    <a:pt x="1220" y="895"/>
                    <a:pt x="1168" y="1038"/>
                    <a:pt x="1086" y="1135"/>
                  </a:cubicBezTo>
                  <a:cubicBezTo>
                    <a:pt x="1080" y="1139"/>
                    <a:pt x="1075" y="1144"/>
                    <a:pt x="1072" y="1151"/>
                  </a:cubicBezTo>
                  <a:cubicBezTo>
                    <a:pt x="1007" y="1220"/>
                    <a:pt x="926" y="1262"/>
                    <a:pt x="837" y="1262"/>
                  </a:cubicBezTo>
                  <a:cubicBezTo>
                    <a:pt x="747" y="1262"/>
                    <a:pt x="663" y="1218"/>
                    <a:pt x="597" y="1145"/>
                  </a:cubicBezTo>
                  <a:cubicBezTo>
                    <a:pt x="596" y="1143"/>
                    <a:pt x="594" y="1141"/>
                    <a:pt x="592" y="1139"/>
                  </a:cubicBezTo>
                  <a:cubicBezTo>
                    <a:pt x="508" y="1042"/>
                    <a:pt x="454" y="897"/>
                    <a:pt x="454" y="735"/>
                  </a:cubicBezTo>
                  <a:close/>
                  <a:moveTo>
                    <a:pt x="1575" y="1813"/>
                  </a:moveTo>
                  <a:cubicBezTo>
                    <a:pt x="97" y="1813"/>
                    <a:pt x="97" y="1813"/>
                    <a:pt x="97" y="1813"/>
                  </a:cubicBezTo>
                  <a:cubicBezTo>
                    <a:pt x="90" y="1786"/>
                    <a:pt x="80" y="1628"/>
                    <a:pt x="137" y="1542"/>
                  </a:cubicBezTo>
                  <a:cubicBezTo>
                    <a:pt x="177" y="1479"/>
                    <a:pt x="240" y="1472"/>
                    <a:pt x="356" y="1464"/>
                  </a:cubicBezTo>
                  <a:cubicBezTo>
                    <a:pt x="385" y="1462"/>
                    <a:pt x="414" y="1460"/>
                    <a:pt x="445" y="1456"/>
                  </a:cubicBezTo>
                  <a:cubicBezTo>
                    <a:pt x="461" y="1455"/>
                    <a:pt x="476" y="1451"/>
                    <a:pt x="490" y="1445"/>
                  </a:cubicBezTo>
                  <a:cubicBezTo>
                    <a:pt x="521" y="1605"/>
                    <a:pt x="662" y="1726"/>
                    <a:pt x="830" y="1726"/>
                  </a:cubicBezTo>
                  <a:cubicBezTo>
                    <a:pt x="1001" y="1726"/>
                    <a:pt x="1143" y="1603"/>
                    <a:pt x="1172" y="1440"/>
                  </a:cubicBezTo>
                  <a:cubicBezTo>
                    <a:pt x="1189" y="1449"/>
                    <a:pt x="1208" y="1454"/>
                    <a:pt x="1228" y="1456"/>
                  </a:cubicBezTo>
                  <a:cubicBezTo>
                    <a:pt x="1259" y="1460"/>
                    <a:pt x="1288" y="1462"/>
                    <a:pt x="1317" y="1464"/>
                  </a:cubicBezTo>
                  <a:cubicBezTo>
                    <a:pt x="1433" y="1472"/>
                    <a:pt x="1495" y="1479"/>
                    <a:pt x="1536" y="1542"/>
                  </a:cubicBezTo>
                  <a:cubicBezTo>
                    <a:pt x="1592" y="1628"/>
                    <a:pt x="1583" y="1786"/>
                    <a:pt x="1575" y="1813"/>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Freeform 98">
              <a:extLst>
                <a:ext uri="{FF2B5EF4-FFF2-40B4-BE49-F238E27FC236}">
                  <a16:creationId xmlns:a16="http://schemas.microsoft.com/office/drawing/2014/main" id="{1AB8ED5A-106E-4B69-A754-8BD829145EF6}"/>
                </a:ext>
              </a:extLst>
            </p:cNvPr>
            <p:cNvSpPr>
              <a:spLocks noEditPoints="1"/>
            </p:cNvSpPr>
            <p:nvPr/>
          </p:nvSpPr>
          <p:spPr bwMode="auto">
            <a:xfrm>
              <a:off x="1423" y="1806"/>
              <a:ext cx="163" cy="210"/>
            </a:xfrm>
            <a:custGeom>
              <a:avLst/>
              <a:gdLst>
                <a:gd name="T0" fmla="*/ 958 w 1388"/>
                <a:gd name="T1" fmla="*/ 1763 h 1802"/>
                <a:gd name="T2" fmla="*/ 919 w 1388"/>
                <a:gd name="T3" fmla="*/ 1724 h 1802"/>
                <a:gd name="T4" fmla="*/ 225 w 1388"/>
                <a:gd name="T5" fmla="*/ 1724 h 1802"/>
                <a:gd name="T6" fmla="*/ 77 w 1388"/>
                <a:gd name="T7" fmla="*/ 1576 h 1802"/>
                <a:gd name="T8" fmla="*/ 77 w 1388"/>
                <a:gd name="T9" fmla="*/ 622 h 1802"/>
                <a:gd name="T10" fmla="*/ 225 w 1388"/>
                <a:gd name="T11" fmla="*/ 474 h 1802"/>
                <a:gd name="T12" fmla="*/ 1350 w 1388"/>
                <a:gd name="T13" fmla="*/ 474 h 1802"/>
                <a:gd name="T14" fmla="*/ 1388 w 1388"/>
                <a:gd name="T15" fmla="*/ 435 h 1802"/>
                <a:gd name="T16" fmla="*/ 1350 w 1388"/>
                <a:gd name="T17" fmla="*/ 396 h 1802"/>
                <a:gd name="T18" fmla="*/ 1213 w 1388"/>
                <a:gd name="T19" fmla="*/ 396 h 1802"/>
                <a:gd name="T20" fmla="*/ 779 w 1388"/>
                <a:gd name="T21" fmla="*/ 0 h 1802"/>
                <a:gd name="T22" fmla="*/ 345 w 1388"/>
                <a:gd name="T23" fmla="*/ 396 h 1802"/>
                <a:gd name="T24" fmla="*/ 225 w 1388"/>
                <a:gd name="T25" fmla="*/ 396 h 1802"/>
                <a:gd name="T26" fmla="*/ 0 w 1388"/>
                <a:gd name="T27" fmla="*/ 622 h 1802"/>
                <a:gd name="T28" fmla="*/ 0 w 1388"/>
                <a:gd name="T29" fmla="*/ 1576 h 1802"/>
                <a:gd name="T30" fmla="*/ 225 w 1388"/>
                <a:gd name="T31" fmla="*/ 1802 h 1802"/>
                <a:gd name="T32" fmla="*/ 919 w 1388"/>
                <a:gd name="T33" fmla="*/ 1802 h 1802"/>
                <a:gd name="T34" fmla="*/ 958 w 1388"/>
                <a:gd name="T35" fmla="*/ 1763 h 1802"/>
                <a:gd name="T36" fmla="*/ 779 w 1388"/>
                <a:gd name="T37" fmla="*/ 77 h 1802"/>
                <a:gd name="T38" fmla="*/ 1135 w 1388"/>
                <a:gd name="T39" fmla="*/ 396 h 1802"/>
                <a:gd name="T40" fmla="*/ 423 w 1388"/>
                <a:gd name="T41" fmla="*/ 396 h 1802"/>
                <a:gd name="T42" fmla="*/ 779 w 1388"/>
                <a:gd name="T43" fmla="*/ 77 h 1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88" h="1802">
                  <a:moveTo>
                    <a:pt x="958" y="1763"/>
                  </a:moveTo>
                  <a:cubicBezTo>
                    <a:pt x="958" y="1741"/>
                    <a:pt x="941" y="1724"/>
                    <a:pt x="919" y="1724"/>
                  </a:cubicBezTo>
                  <a:cubicBezTo>
                    <a:pt x="225" y="1724"/>
                    <a:pt x="225" y="1724"/>
                    <a:pt x="225" y="1724"/>
                  </a:cubicBezTo>
                  <a:cubicBezTo>
                    <a:pt x="144" y="1724"/>
                    <a:pt x="77" y="1658"/>
                    <a:pt x="77" y="1576"/>
                  </a:cubicBezTo>
                  <a:cubicBezTo>
                    <a:pt x="77" y="622"/>
                    <a:pt x="77" y="622"/>
                    <a:pt x="77" y="622"/>
                  </a:cubicBezTo>
                  <a:cubicBezTo>
                    <a:pt x="77" y="540"/>
                    <a:pt x="144" y="474"/>
                    <a:pt x="225" y="474"/>
                  </a:cubicBezTo>
                  <a:cubicBezTo>
                    <a:pt x="1350" y="474"/>
                    <a:pt x="1350" y="474"/>
                    <a:pt x="1350" y="474"/>
                  </a:cubicBezTo>
                  <a:cubicBezTo>
                    <a:pt x="1371" y="474"/>
                    <a:pt x="1388" y="457"/>
                    <a:pt x="1388" y="435"/>
                  </a:cubicBezTo>
                  <a:cubicBezTo>
                    <a:pt x="1388" y="414"/>
                    <a:pt x="1371" y="396"/>
                    <a:pt x="1350" y="396"/>
                  </a:cubicBezTo>
                  <a:cubicBezTo>
                    <a:pt x="1213" y="396"/>
                    <a:pt x="1213" y="396"/>
                    <a:pt x="1213" y="396"/>
                  </a:cubicBezTo>
                  <a:cubicBezTo>
                    <a:pt x="1193" y="174"/>
                    <a:pt x="1006" y="0"/>
                    <a:pt x="779" y="0"/>
                  </a:cubicBezTo>
                  <a:cubicBezTo>
                    <a:pt x="552" y="0"/>
                    <a:pt x="365" y="174"/>
                    <a:pt x="345" y="396"/>
                  </a:cubicBezTo>
                  <a:cubicBezTo>
                    <a:pt x="225" y="396"/>
                    <a:pt x="225" y="396"/>
                    <a:pt x="225" y="396"/>
                  </a:cubicBezTo>
                  <a:cubicBezTo>
                    <a:pt x="101" y="396"/>
                    <a:pt x="0" y="497"/>
                    <a:pt x="0" y="622"/>
                  </a:cubicBezTo>
                  <a:cubicBezTo>
                    <a:pt x="0" y="1576"/>
                    <a:pt x="0" y="1576"/>
                    <a:pt x="0" y="1576"/>
                  </a:cubicBezTo>
                  <a:cubicBezTo>
                    <a:pt x="0" y="1701"/>
                    <a:pt x="101" y="1802"/>
                    <a:pt x="225" y="1802"/>
                  </a:cubicBezTo>
                  <a:cubicBezTo>
                    <a:pt x="919" y="1802"/>
                    <a:pt x="919" y="1802"/>
                    <a:pt x="919" y="1802"/>
                  </a:cubicBezTo>
                  <a:cubicBezTo>
                    <a:pt x="941" y="1802"/>
                    <a:pt x="958" y="1784"/>
                    <a:pt x="958" y="1763"/>
                  </a:cubicBezTo>
                  <a:close/>
                  <a:moveTo>
                    <a:pt x="779" y="77"/>
                  </a:moveTo>
                  <a:cubicBezTo>
                    <a:pt x="963" y="77"/>
                    <a:pt x="1115" y="217"/>
                    <a:pt x="1135" y="396"/>
                  </a:cubicBezTo>
                  <a:cubicBezTo>
                    <a:pt x="423" y="396"/>
                    <a:pt x="423" y="396"/>
                    <a:pt x="423" y="396"/>
                  </a:cubicBezTo>
                  <a:cubicBezTo>
                    <a:pt x="443" y="217"/>
                    <a:pt x="595" y="77"/>
                    <a:pt x="779" y="77"/>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20" name="Freeform 99">
              <a:extLst>
                <a:ext uri="{FF2B5EF4-FFF2-40B4-BE49-F238E27FC236}">
                  <a16:creationId xmlns:a16="http://schemas.microsoft.com/office/drawing/2014/main" id="{3AD82B7F-F5FE-434D-9445-D73A7F962539}"/>
                </a:ext>
              </a:extLst>
            </p:cNvPr>
            <p:cNvSpPr>
              <a:spLocks noEditPoints="1"/>
            </p:cNvSpPr>
            <p:nvPr/>
          </p:nvSpPr>
          <p:spPr bwMode="auto">
            <a:xfrm>
              <a:off x="1500" y="1897"/>
              <a:ext cx="31" cy="90"/>
            </a:xfrm>
            <a:custGeom>
              <a:avLst/>
              <a:gdLst>
                <a:gd name="T0" fmla="*/ 132 w 264"/>
                <a:gd name="T1" fmla="*/ 765 h 765"/>
                <a:gd name="T2" fmla="*/ 171 w 264"/>
                <a:gd name="T3" fmla="*/ 726 h 765"/>
                <a:gd name="T4" fmla="*/ 171 w 264"/>
                <a:gd name="T5" fmla="*/ 258 h 765"/>
                <a:gd name="T6" fmla="*/ 264 w 264"/>
                <a:gd name="T7" fmla="*/ 132 h 765"/>
                <a:gd name="T8" fmla="*/ 132 w 264"/>
                <a:gd name="T9" fmla="*/ 0 h 765"/>
                <a:gd name="T10" fmla="*/ 0 w 264"/>
                <a:gd name="T11" fmla="*/ 132 h 765"/>
                <a:gd name="T12" fmla="*/ 93 w 264"/>
                <a:gd name="T13" fmla="*/ 258 h 765"/>
                <a:gd name="T14" fmla="*/ 93 w 264"/>
                <a:gd name="T15" fmla="*/ 726 h 765"/>
                <a:gd name="T16" fmla="*/ 132 w 264"/>
                <a:gd name="T17" fmla="*/ 765 h 765"/>
                <a:gd name="T18" fmla="*/ 132 w 264"/>
                <a:gd name="T19" fmla="*/ 78 h 765"/>
                <a:gd name="T20" fmla="*/ 187 w 264"/>
                <a:gd name="T21" fmla="*/ 132 h 765"/>
                <a:gd name="T22" fmla="*/ 132 w 264"/>
                <a:gd name="T23" fmla="*/ 187 h 765"/>
                <a:gd name="T24" fmla="*/ 78 w 264"/>
                <a:gd name="T25" fmla="*/ 132 h 765"/>
                <a:gd name="T26" fmla="*/ 132 w 264"/>
                <a:gd name="T27" fmla="*/ 78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4" h="765">
                  <a:moveTo>
                    <a:pt x="132" y="765"/>
                  </a:moveTo>
                  <a:cubicBezTo>
                    <a:pt x="153" y="765"/>
                    <a:pt x="171" y="747"/>
                    <a:pt x="171" y="726"/>
                  </a:cubicBezTo>
                  <a:cubicBezTo>
                    <a:pt x="171" y="258"/>
                    <a:pt x="171" y="258"/>
                    <a:pt x="171" y="258"/>
                  </a:cubicBezTo>
                  <a:cubicBezTo>
                    <a:pt x="225" y="242"/>
                    <a:pt x="264" y="192"/>
                    <a:pt x="264" y="132"/>
                  </a:cubicBezTo>
                  <a:cubicBezTo>
                    <a:pt x="264" y="59"/>
                    <a:pt x="205" y="0"/>
                    <a:pt x="132" y="0"/>
                  </a:cubicBezTo>
                  <a:cubicBezTo>
                    <a:pt x="59" y="0"/>
                    <a:pt x="0" y="59"/>
                    <a:pt x="0" y="132"/>
                  </a:cubicBezTo>
                  <a:cubicBezTo>
                    <a:pt x="0" y="192"/>
                    <a:pt x="39" y="242"/>
                    <a:pt x="93" y="258"/>
                  </a:cubicBezTo>
                  <a:cubicBezTo>
                    <a:pt x="93" y="726"/>
                    <a:pt x="93" y="726"/>
                    <a:pt x="93" y="726"/>
                  </a:cubicBezTo>
                  <a:cubicBezTo>
                    <a:pt x="93" y="747"/>
                    <a:pt x="111" y="765"/>
                    <a:pt x="132" y="765"/>
                  </a:cubicBezTo>
                  <a:close/>
                  <a:moveTo>
                    <a:pt x="132" y="78"/>
                  </a:moveTo>
                  <a:cubicBezTo>
                    <a:pt x="162" y="78"/>
                    <a:pt x="187" y="102"/>
                    <a:pt x="187" y="132"/>
                  </a:cubicBezTo>
                  <a:cubicBezTo>
                    <a:pt x="187" y="162"/>
                    <a:pt x="162" y="187"/>
                    <a:pt x="132" y="187"/>
                  </a:cubicBezTo>
                  <a:cubicBezTo>
                    <a:pt x="102" y="187"/>
                    <a:pt x="78" y="162"/>
                    <a:pt x="78" y="132"/>
                  </a:cubicBezTo>
                  <a:cubicBezTo>
                    <a:pt x="78" y="102"/>
                    <a:pt x="102" y="78"/>
                    <a:pt x="132" y="78"/>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3" name="Group 22">
            <a:extLst>
              <a:ext uri="{FF2B5EF4-FFF2-40B4-BE49-F238E27FC236}">
                <a16:creationId xmlns:a16="http://schemas.microsoft.com/office/drawing/2014/main" id="{197C8FEF-7BCD-4223-B900-EAA5CC78D7EE}"/>
              </a:ext>
            </a:extLst>
          </p:cNvPr>
          <p:cNvGrpSpPr/>
          <p:nvPr/>
        </p:nvGrpSpPr>
        <p:grpSpPr>
          <a:xfrm>
            <a:off x="399987" y="4704049"/>
            <a:ext cx="985683" cy="951297"/>
            <a:chOff x="399987" y="4704049"/>
            <a:chExt cx="985683" cy="951297"/>
          </a:xfrm>
        </p:grpSpPr>
        <p:pic>
          <p:nvPicPr>
            <p:cNvPr id="26" name="Picture 25">
              <a:extLst>
                <a:ext uri="{FF2B5EF4-FFF2-40B4-BE49-F238E27FC236}">
                  <a16:creationId xmlns:a16="http://schemas.microsoft.com/office/drawing/2014/main" id="{A6F04607-DCD3-4F32-B18C-616903BC1164}"/>
                </a:ext>
              </a:extLst>
            </p:cNvPr>
            <p:cNvPicPr>
              <a:picLocks noChangeAspect="1"/>
            </p:cNvPicPr>
            <p:nvPr/>
          </p:nvPicPr>
          <p:blipFill>
            <a:blip r:embed="rId3"/>
            <a:stretch>
              <a:fillRect/>
            </a:stretch>
          </p:blipFill>
          <p:spPr>
            <a:xfrm>
              <a:off x="628095" y="4911108"/>
              <a:ext cx="563980" cy="512651"/>
            </a:xfrm>
            <a:prstGeom prst="rect">
              <a:avLst/>
            </a:prstGeom>
          </p:spPr>
        </p:pic>
        <p:sp>
          <p:nvSpPr>
            <p:cNvPr id="22" name="Circle: Hollow 21" descr="CMSLegal_Shape_Fill">
              <a:extLst>
                <a:ext uri="{FF2B5EF4-FFF2-40B4-BE49-F238E27FC236}">
                  <a16:creationId xmlns:a16="http://schemas.microsoft.com/office/drawing/2014/main" id="{5B179464-1154-4E0A-ABC3-EEF7143EF96C}"/>
                </a:ext>
              </a:extLst>
            </p:cNvPr>
            <p:cNvSpPr/>
            <p:nvPr/>
          </p:nvSpPr>
          <p:spPr>
            <a:xfrm>
              <a:off x="399987" y="4704049"/>
              <a:ext cx="985683" cy="951297"/>
            </a:xfrm>
            <a:prstGeom prst="donut">
              <a:avLst>
                <a:gd name="adj" fmla="val 8211"/>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21" name="Frame 20" descr="CMSLegal_Shape_Fill">
            <a:extLst>
              <a:ext uri="{FF2B5EF4-FFF2-40B4-BE49-F238E27FC236}">
                <a16:creationId xmlns:a16="http://schemas.microsoft.com/office/drawing/2014/main" id="{AFD3A226-4B10-4D80-8FED-3368154A099F}"/>
              </a:ext>
            </a:extLst>
          </p:cNvPr>
          <p:cNvSpPr/>
          <p:nvPr/>
        </p:nvSpPr>
        <p:spPr>
          <a:xfrm>
            <a:off x="406432" y="2323639"/>
            <a:ext cx="3044604" cy="1296000"/>
          </a:xfrm>
          <a:prstGeom prst="frame">
            <a:avLst>
              <a:gd name="adj1" fmla="val 5108"/>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endParaRPr>
          </a:p>
        </p:txBody>
      </p:sp>
      <p:sp>
        <p:nvSpPr>
          <p:cNvPr id="24" name="Frame 23" descr="CMSLegal_Shape_Fill">
            <a:extLst>
              <a:ext uri="{FF2B5EF4-FFF2-40B4-BE49-F238E27FC236}">
                <a16:creationId xmlns:a16="http://schemas.microsoft.com/office/drawing/2014/main" id="{2F3ACB40-35EA-4E80-8512-4EDCB7360620}"/>
              </a:ext>
            </a:extLst>
          </p:cNvPr>
          <p:cNvSpPr/>
          <p:nvPr/>
        </p:nvSpPr>
        <p:spPr>
          <a:xfrm>
            <a:off x="5292080" y="2292437"/>
            <a:ext cx="3328069" cy="1296000"/>
          </a:xfrm>
          <a:prstGeom prst="frame">
            <a:avLst>
              <a:gd name="adj1" fmla="val 5108"/>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endParaRPr>
          </a:p>
        </p:txBody>
      </p:sp>
      <p:sp>
        <p:nvSpPr>
          <p:cNvPr id="25" name="Frame 24" descr="CMSLegal_Shape_Fill">
            <a:extLst>
              <a:ext uri="{FF2B5EF4-FFF2-40B4-BE49-F238E27FC236}">
                <a16:creationId xmlns:a16="http://schemas.microsoft.com/office/drawing/2014/main" id="{94E7CA0C-53A0-4705-98CE-BC08CC0DD9FC}"/>
              </a:ext>
            </a:extLst>
          </p:cNvPr>
          <p:cNvSpPr/>
          <p:nvPr/>
        </p:nvSpPr>
        <p:spPr>
          <a:xfrm>
            <a:off x="1936247" y="4534361"/>
            <a:ext cx="5862334" cy="1846967"/>
          </a:xfrm>
          <a:prstGeom prst="frame">
            <a:avLst>
              <a:gd name="adj1" fmla="val 3693"/>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endParaRPr>
          </a:p>
        </p:txBody>
      </p:sp>
    </p:spTree>
    <p:extLst>
      <p:ext uri="{BB962C8B-B14F-4D97-AF65-F5344CB8AC3E}">
        <p14:creationId xmlns:p14="http://schemas.microsoft.com/office/powerpoint/2010/main" val="133595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llout: Right Arrow 11" descr="CMSLegal_Shape_Fill">
            <a:extLst>
              <a:ext uri="{FF2B5EF4-FFF2-40B4-BE49-F238E27FC236}">
                <a16:creationId xmlns:a16="http://schemas.microsoft.com/office/drawing/2014/main" id="{6F8097E2-B19E-4DA5-9A8A-66F5E9F999FF}"/>
              </a:ext>
            </a:extLst>
          </p:cNvPr>
          <p:cNvSpPr/>
          <p:nvPr/>
        </p:nvSpPr>
        <p:spPr>
          <a:xfrm>
            <a:off x="1443408" y="1472322"/>
            <a:ext cx="2161169" cy="605272"/>
          </a:xfrm>
          <a:prstGeom prst="rightArrowCallout">
            <a:avLst>
              <a:gd name="adj1" fmla="val 25000"/>
              <a:gd name="adj2" fmla="val 25000"/>
              <a:gd name="adj3" fmla="val 25000"/>
              <a:gd name="adj4" fmla="val 76400"/>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 name="Text Placeholder 1"/>
          <p:cNvSpPr>
            <a:spLocks noGrp="1"/>
          </p:cNvSpPr>
          <p:nvPr>
            <p:ph type="body" sz="quarter" idx="10"/>
          </p:nvPr>
        </p:nvSpPr>
        <p:spPr/>
        <p:txBody>
          <a:bodyPr/>
          <a:lstStyle/>
          <a:p>
            <a:r>
              <a:rPr lang="hu-HU" dirty="0"/>
              <a:t>Mi védi jelenleg az adatvagyont?</a:t>
            </a:r>
          </a:p>
        </p:txBody>
      </p:sp>
      <p:sp>
        <p:nvSpPr>
          <p:cNvPr id="4" name="Text Placeholder 3"/>
          <p:cNvSpPr>
            <a:spLocks noGrp="1"/>
          </p:cNvSpPr>
          <p:nvPr>
            <p:ph type="body" sz="quarter" idx="11"/>
          </p:nvPr>
        </p:nvSpPr>
        <p:spPr>
          <a:xfrm>
            <a:off x="1394447" y="6092797"/>
            <a:ext cx="7201157" cy="584776"/>
          </a:xfrm>
        </p:spPr>
        <p:txBody>
          <a:bodyPr/>
          <a:lstStyle/>
          <a:p>
            <a:pPr marL="177800" lvl="1" indent="-177800">
              <a:spcBef>
                <a:spcPts val="0"/>
              </a:spcBef>
            </a:pPr>
            <a:r>
              <a:rPr lang="hu-HU" sz="1500" dirty="0"/>
              <a:t>Nem gazdasági tevékenység keretében keletkezett titkos adatok</a:t>
            </a:r>
          </a:p>
          <a:p>
            <a:pPr marL="177800" lvl="1" indent="-177800">
              <a:spcBef>
                <a:spcPts val="0"/>
              </a:spcBef>
            </a:pPr>
            <a:r>
              <a:rPr lang="hu-HU" sz="1500" dirty="0"/>
              <a:t>Közadatok, közigazgatási szervek adatbázisai, adatai</a:t>
            </a:r>
          </a:p>
          <a:p>
            <a:pPr marL="0" indent="0">
              <a:spcBef>
                <a:spcPts val="0"/>
              </a:spcBef>
              <a:buNone/>
            </a:pPr>
            <a:endParaRPr lang="hu-HU" sz="1500" dirty="0"/>
          </a:p>
        </p:txBody>
      </p:sp>
      <p:pic>
        <p:nvPicPr>
          <p:cNvPr id="5" name="Picture 4" descr="CMSLegal_ImageFromFile">
            <a:extLst>
              <a:ext uri="{FF2B5EF4-FFF2-40B4-BE49-F238E27FC236}">
                <a16:creationId xmlns:a16="http://schemas.microsoft.com/office/drawing/2014/main" id="{962340E6-FC84-42DB-908C-269AF14595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3768" y="629768"/>
            <a:ext cx="2088232" cy="601726"/>
          </a:xfrm>
          <a:prstGeom prst="rect">
            <a:avLst/>
          </a:prstGeom>
        </p:spPr>
      </p:pic>
      <p:sp>
        <p:nvSpPr>
          <p:cNvPr id="6" name="Rectangle 5">
            <a:extLst>
              <a:ext uri="{FF2B5EF4-FFF2-40B4-BE49-F238E27FC236}">
                <a16:creationId xmlns:a16="http://schemas.microsoft.com/office/drawing/2014/main" id="{1F92FBBF-71F5-4ED5-BAD1-C2509794AD42}"/>
              </a:ext>
            </a:extLst>
          </p:cNvPr>
          <p:cNvSpPr/>
          <p:nvPr/>
        </p:nvSpPr>
        <p:spPr>
          <a:xfrm>
            <a:off x="3860361" y="1631708"/>
            <a:ext cx="4822535" cy="338554"/>
          </a:xfrm>
          <a:prstGeom prst="rect">
            <a:avLst/>
          </a:prstGeom>
        </p:spPr>
        <p:txBody>
          <a:bodyPr wrap="square">
            <a:spAutoFit/>
          </a:bodyPr>
          <a:lstStyle/>
          <a:p>
            <a:pPr marL="0" marR="0" lvl="0" indent="0" algn="l" defTabSz="914400" rtl="0" eaLnBrk="1" fontAlgn="base" latinLnBrk="0" hangingPunct="1">
              <a:lnSpc>
                <a:spcPct val="100000"/>
              </a:lnSpc>
              <a:spcBef>
                <a:spcPts val="480"/>
              </a:spcBef>
              <a:spcAft>
                <a:spcPct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legjobb jelenlegi megoldás az adatok védelmére</a:t>
            </a:r>
          </a:p>
        </p:txBody>
      </p:sp>
      <p:sp>
        <p:nvSpPr>
          <p:cNvPr id="7" name="Rectangle 6">
            <a:extLst>
              <a:ext uri="{FF2B5EF4-FFF2-40B4-BE49-F238E27FC236}">
                <a16:creationId xmlns:a16="http://schemas.microsoft.com/office/drawing/2014/main" id="{3D20C67A-B89C-40A9-AF5B-87393D106FA9}"/>
              </a:ext>
            </a:extLst>
          </p:cNvPr>
          <p:cNvSpPr/>
          <p:nvPr/>
        </p:nvSpPr>
        <p:spPr>
          <a:xfrm>
            <a:off x="1506975" y="1495536"/>
            <a:ext cx="1544415"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600" b="1" i="0" u="none" strike="noStrike" kern="1200" cap="none" spc="0" normalizeH="0" baseline="0" noProof="0" dirty="0">
                <a:ln>
                  <a:noFill/>
                </a:ln>
                <a:solidFill>
                  <a:srgbClr val="FFFFFF"/>
                </a:solidFill>
                <a:effectLst/>
                <a:uLnTx/>
                <a:uFillTx/>
                <a:latin typeface="Arial" pitchFamily="34" charset="0"/>
                <a:ea typeface="+mn-ea"/>
                <a:cs typeface="Arial" pitchFamily="34" charset="0"/>
              </a:rPr>
              <a:t>Üzleti titok védelem </a:t>
            </a:r>
            <a:endParaRPr kumimoji="0" lang="en-GB" sz="1600" b="0" i="0" u="none" strike="noStrike" kern="1200" cap="none" spc="0" normalizeH="0" baseline="0" noProof="0" dirty="0">
              <a:ln>
                <a:noFill/>
              </a:ln>
              <a:solidFill>
                <a:srgbClr val="FFFFFF"/>
              </a:solidFill>
              <a:effectLst/>
              <a:uLnTx/>
              <a:uFillTx/>
              <a:latin typeface="Arial"/>
              <a:ea typeface="+mn-ea"/>
              <a:cs typeface="+mn-cs"/>
            </a:endParaRPr>
          </a:p>
        </p:txBody>
      </p:sp>
      <p:grpSp>
        <p:nvGrpSpPr>
          <p:cNvPr id="8" name="Group 83">
            <a:extLst>
              <a:ext uri="{FF2B5EF4-FFF2-40B4-BE49-F238E27FC236}">
                <a16:creationId xmlns:a16="http://schemas.microsoft.com/office/drawing/2014/main" id="{AA9AFEE6-FE34-4999-8BCB-A6730999ECCE}"/>
              </a:ext>
            </a:extLst>
          </p:cNvPr>
          <p:cNvGrpSpPr>
            <a:grpSpLocks noChangeAspect="1"/>
          </p:cNvGrpSpPr>
          <p:nvPr/>
        </p:nvGrpSpPr>
        <p:grpSpPr bwMode="auto">
          <a:xfrm>
            <a:off x="429904" y="1441977"/>
            <a:ext cx="757720" cy="550461"/>
            <a:chOff x="5083" y="1251"/>
            <a:chExt cx="340" cy="247"/>
          </a:xfrm>
          <a:solidFill>
            <a:schemeClr val="accent1"/>
          </a:solidFill>
        </p:grpSpPr>
        <p:sp>
          <p:nvSpPr>
            <p:cNvPr id="9" name="Freeform 84">
              <a:extLst>
                <a:ext uri="{FF2B5EF4-FFF2-40B4-BE49-F238E27FC236}">
                  <a16:creationId xmlns:a16="http://schemas.microsoft.com/office/drawing/2014/main" id="{AD91FA92-B212-4BD7-BAD3-0070B17FF521}"/>
                </a:ext>
              </a:extLst>
            </p:cNvPr>
            <p:cNvSpPr>
              <a:spLocks noEditPoints="1"/>
            </p:cNvSpPr>
            <p:nvPr/>
          </p:nvSpPr>
          <p:spPr bwMode="auto">
            <a:xfrm>
              <a:off x="5097" y="1384"/>
              <a:ext cx="26" cy="26"/>
            </a:xfrm>
            <a:custGeom>
              <a:avLst/>
              <a:gdLst>
                <a:gd name="T0" fmla="*/ 96 w 192"/>
                <a:gd name="T1" fmla="*/ 0 h 192"/>
                <a:gd name="T2" fmla="*/ 0 w 192"/>
                <a:gd name="T3" fmla="*/ 96 h 192"/>
                <a:gd name="T4" fmla="*/ 96 w 192"/>
                <a:gd name="T5" fmla="*/ 192 h 192"/>
                <a:gd name="T6" fmla="*/ 192 w 192"/>
                <a:gd name="T7" fmla="*/ 96 h 192"/>
                <a:gd name="T8" fmla="*/ 96 w 192"/>
                <a:gd name="T9" fmla="*/ 0 h 192"/>
                <a:gd name="T10" fmla="*/ 96 w 192"/>
                <a:gd name="T11" fmla="*/ 115 h 192"/>
                <a:gd name="T12" fmla="*/ 77 w 192"/>
                <a:gd name="T13" fmla="*/ 96 h 192"/>
                <a:gd name="T14" fmla="*/ 96 w 192"/>
                <a:gd name="T15" fmla="*/ 77 h 192"/>
                <a:gd name="T16" fmla="*/ 115 w 192"/>
                <a:gd name="T17" fmla="*/ 96 h 192"/>
                <a:gd name="T18" fmla="*/ 96 w 192"/>
                <a:gd name="T19" fmla="*/ 11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0"/>
                  </a:moveTo>
                  <a:cubicBezTo>
                    <a:pt x="41" y="0"/>
                    <a:pt x="0" y="41"/>
                    <a:pt x="0" y="96"/>
                  </a:cubicBezTo>
                  <a:cubicBezTo>
                    <a:pt x="0" y="151"/>
                    <a:pt x="41" y="192"/>
                    <a:pt x="96" y="192"/>
                  </a:cubicBezTo>
                  <a:cubicBezTo>
                    <a:pt x="151" y="192"/>
                    <a:pt x="192" y="151"/>
                    <a:pt x="192" y="96"/>
                  </a:cubicBezTo>
                  <a:cubicBezTo>
                    <a:pt x="192" y="41"/>
                    <a:pt x="151" y="0"/>
                    <a:pt x="96" y="0"/>
                  </a:cubicBezTo>
                  <a:close/>
                  <a:moveTo>
                    <a:pt x="96" y="115"/>
                  </a:moveTo>
                  <a:cubicBezTo>
                    <a:pt x="84" y="115"/>
                    <a:pt x="77" y="108"/>
                    <a:pt x="77" y="96"/>
                  </a:cubicBezTo>
                  <a:cubicBezTo>
                    <a:pt x="77" y="84"/>
                    <a:pt x="84" y="77"/>
                    <a:pt x="96" y="77"/>
                  </a:cubicBezTo>
                  <a:cubicBezTo>
                    <a:pt x="108" y="77"/>
                    <a:pt x="115" y="84"/>
                    <a:pt x="115" y="96"/>
                  </a:cubicBezTo>
                  <a:cubicBezTo>
                    <a:pt x="115" y="108"/>
                    <a:pt x="108" y="115"/>
                    <a:pt x="96" y="1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10" name="Freeform 85">
              <a:extLst>
                <a:ext uri="{FF2B5EF4-FFF2-40B4-BE49-F238E27FC236}">
                  <a16:creationId xmlns:a16="http://schemas.microsoft.com/office/drawing/2014/main" id="{1A15D52D-EE92-461C-9122-9465557D97F6}"/>
                </a:ext>
              </a:extLst>
            </p:cNvPr>
            <p:cNvSpPr>
              <a:spLocks noEditPoints="1"/>
            </p:cNvSpPr>
            <p:nvPr/>
          </p:nvSpPr>
          <p:spPr bwMode="auto">
            <a:xfrm>
              <a:off x="5083" y="1251"/>
              <a:ext cx="340" cy="247"/>
            </a:xfrm>
            <a:custGeom>
              <a:avLst/>
              <a:gdLst>
                <a:gd name="T0" fmla="*/ 2221 w 2518"/>
                <a:gd name="T1" fmla="*/ 380 h 1828"/>
                <a:gd name="T2" fmla="*/ 1367 w 2518"/>
                <a:gd name="T3" fmla="*/ 380 h 1828"/>
                <a:gd name="T4" fmla="*/ 1070 w 2518"/>
                <a:gd name="T5" fmla="*/ 419 h 1828"/>
                <a:gd name="T6" fmla="*/ 737 w 2518"/>
                <a:gd name="T7" fmla="*/ 947 h 1828"/>
                <a:gd name="T8" fmla="*/ 382 w 2518"/>
                <a:gd name="T9" fmla="*/ 703 h 1828"/>
                <a:gd name="T10" fmla="*/ 382 w 2518"/>
                <a:gd name="T11" fmla="*/ 1465 h 1828"/>
                <a:gd name="T12" fmla="*/ 744 w 2518"/>
                <a:gd name="T13" fmla="*/ 1204 h 1828"/>
                <a:gd name="T14" fmla="*/ 810 w 2518"/>
                <a:gd name="T15" fmla="*/ 1201 h 1828"/>
                <a:gd name="T16" fmla="*/ 937 w 2518"/>
                <a:gd name="T17" fmla="*/ 1274 h 1828"/>
                <a:gd name="T18" fmla="*/ 1070 w 2518"/>
                <a:gd name="T19" fmla="*/ 1258 h 1828"/>
                <a:gd name="T20" fmla="*/ 1109 w 2518"/>
                <a:gd name="T21" fmla="*/ 1828 h 1828"/>
                <a:gd name="T22" fmla="*/ 2518 w 2518"/>
                <a:gd name="T23" fmla="*/ 1789 h 1828"/>
                <a:gd name="T24" fmla="*/ 2479 w 2518"/>
                <a:gd name="T25" fmla="*/ 380 h 1828"/>
                <a:gd name="T26" fmla="*/ 2141 w 2518"/>
                <a:gd name="T27" fmla="*/ 380 h 1828"/>
                <a:gd name="T28" fmla="*/ 1794 w 2518"/>
                <a:gd name="T29" fmla="*/ 77 h 1828"/>
                <a:gd name="T30" fmla="*/ 1012 w 2518"/>
                <a:gd name="T31" fmla="*/ 1116 h 1828"/>
                <a:gd name="T32" fmla="*/ 910 w 2518"/>
                <a:gd name="T33" fmla="*/ 1192 h 1828"/>
                <a:gd name="T34" fmla="*/ 817 w 2518"/>
                <a:gd name="T35" fmla="*/ 1124 h 1828"/>
                <a:gd name="T36" fmla="*/ 674 w 2518"/>
                <a:gd name="T37" fmla="*/ 1169 h 1828"/>
                <a:gd name="T38" fmla="*/ 382 w 2518"/>
                <a:gd name="T39" fmla="*/ 1388 h 1828"/>
                <a:gd name="T40" fmla="*/ 382 w 2518"/>
                <a:gd name="T41" fmla="*/ 780 h 1828"/>
                <a:gd name="T42" fmla="*/ 666 w 2518"/>
                <a:gd name="T43" fmla="*/ 978 h 1828"/>
                <a:gd name="T44" fmla="*/ 727 w 2518"/>
                <a:gd name="T45" fmla="*/ 1024 h 1828"/>
                <a:gd name="T46" fmla="*/ 1383 w 2518"/>
                <a:gd name="T47" fmla="*/ 1125 h 1828"/>
                <a:gd name="T48" fmla="*/ 1259 w 2518"/>
                <a:gd name="T49" fmla="*/ 1134 h 1828"/>
                <a:gd name="T50" fmla="*/ 1171 w 2518"/>
                <a:gd name="T51" fmla="*/ 1134 h 1828"/>
                <a:gd name="T52" fmla="*/ 1055 w 2518"/>
                <a:gd name="T53" fmla="*/ 1134 h 1828"/>
                <a:gd name="T54" fmla="*/ 1147 w 2518"/>
                <a:gd name="T55" fmla="*/ 1751 h 1828"/>
                <a:gd name="T56" fmla="*/ 1215 w 2518"/>
                <a:gd name="T57" fmla="*/ 1200 h 1828"/>
                <a:gd name="T58" fmla="*/ 1344 w 2518"/>
                <a:gd name="T59" fmla="*/ 1274 h 1828"/>
                <a:gd name="T60" fmla="*/ 1477 w 2518"/>
                <a:gd name="T61" fmla="*/ 1125 h 1828"/>
                <a:gd name="T62" fmla="*/ 1326 w 2518"/>
                <a:gd name="T63" fmla="*/ 958 h 1828"/>
                <a:gd name="T64" fmla="*/ 1147 w 2518"/>
                <a:gd name="T65" fmla="*/ 947 h 1828"/>
                <a:gd name="T66" fmla="*/ 2440 w 2518"/>
                <a:gd name="T67" fmla="*/ 458 h 1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18" h="1828">
                  <a:moveTo>
                    <a:pt x="2479" y="380"/>
                  </a:moveTo>
                  <a:cubicBezTo>
                    <a:pt x="2221" y="380"/>
                    <a:pt x="2221" y="380"/>
                    <a:pt x="2221" y="380"/>
                  </a:cubicBezTo>
                  <a:cubicBezTo>
                    <a:pt x="2175" y="158"/>
                    <a:pt x="1999" y="0"/>
                    <a:pt x="1794" y="0"/>
                  </a:cubicBezTo>
                  <a:cubicBezTo>
                    <a:pt x="1588" y="0"/>
                    <a:pt x="1413" y="158"/>
                    <a:pt x="1367" y="380"/>
                  </a:cubicBezTo>
                  <a:cubicBezTo>
                    <a:pt x="1109" y="380"/>
                    <a:pt x="1109" y="380"/>
                    <a:pt x="1109" y="380"/>
                  </a:cubicBezTo>
                  <a:cubicBezTo>
                    <a:pt x="1087" y="380"/>
                    <a:pt x="1070" y="398"/>
                    <a:pt x="1070" y="419"/>
                  </a:cubicBezTo>
                  <a:cubicBezTo>
                    <a:pt x="1070" y="947"/>
                    <a:pt x="1070" y="947"/>
                    <a:pt x="1070" y="947"/>
                  </a:cubicBezTo>
                  <a:cubicBezTo>
                    <a:pt x="737" y="947"/>
                    <a:pt x="737" y="947"/>
                    <a:pt x="737" y="947"/>
                  </a:cubicBezTo>
                  <a:cubicBezTo>
                    <a:pt x="735" y="944"/>
                    <a:pt x="735" y="944"/>
                    <a:pt x="735" y="944"/>
                  </a:cubicBezTo>
                  <a:cubicBezTo>
                    <a:pt x="678" y="797"/>
                    <a:pt x="539" y="703"/>
                    <a:pt x="382" y="703"/>
                  </a:cubicBezTo>
                  <a:cubicBezTo>
                    <a:pt x="171" y="703"/>
                    <a:pt x="0" y="874"/>
                    <a:pt x="0" y="1084"/>
                  </a:cubicBezTo>
                  <a:cubicBezTo>
                    <a:pt x="0" y="1294"/>
                    <a:pt x="171" y="1465"/>
                    <a:pt x="382" y="1465"/>
                  </a:cubicBezTo>
                  <a:cubicBezTo>
                    <a:pt x="545" y="1465"/>
                    <a:pt x="690" y="1361"/>
                    <a:pt x="744" y="1206"/>
                  </a:cubicBezTo>
                  <a:cubicBezTo>
                    <a:pt x="744" y="1205"/>
                    <a:pt x="744" y="1204"/>
                    <a:pt x="744" y="1204"/>
                  </a:cubicBezTo>
                  <a:cubicBezTo>
                    <a:pt x="745" y="1201"/>
                    <a:pt x="745" y="1201"/>
                    <a:pt x="745" y="1201"/>
                  </a:cubicBezTo>
                  <a:cubicBezTo>
                    <a:pt x="810" y="1201"/>
                    <a:pt x="810" y="1201"/>
                    <a:pt x="810" y="1201"/>
                  </a:cubicBezTo>
                  <a:cubicBezTo>
                    <a:pt x="883" y="1274"/>
                    <a:pt x="883" y="1274"/>
                    <a:pt x="883" y="1274"/>
                  </a:cubicBezTo>
                  <a:cubicBezTo>
                    <a:pt x="898" y="1289"/>
                    <a:pt x="922" y="1289"/>
                    <a:pt x="937" y="1274"/>
                  </a:cubicBezTo>
                  <a:cubicBezTo>
                    <a:pt x="1012" y="1200"/>
                    <a:pt x="1012" y="1200"/>
                    <a:pt x="1012" y="1200"/>
                  </a:cubicBezTo>
                  <a:cubicBezTo>
                    <a:pt x="1070" y="1258"/>
                    <a:pt x="1070" y="1258"/>
                    <a:pt x="1070" y="1258"/>
                  </a:cubicBezTo>
                  <a:cubicBezTo>
                    <a:pt x="1070" y="1789"/>
                    <a:pt x="1070" y="1789"/>
                    <a:pt x="1070" y="1789"/>
                  </a:cubicBezTo>
                  <a:cubicBezTo>
                    <a:pt x="1070" y="1811"/>
                    <a:pt x="1087" y="1828"/>
                    <a:pt x="1109" y="1828"/>
                  </a:cubicBezTo>
                  <a:cubicBezTo>
                    <a:pt x="2479" y="1828"/>
                    <a:pt x="2479" y="1828"/>
                    <a:pt x="2479" y="1828"/>
                  </a:cubicBezTo>
                  <a:cubicBezTo>
                    <a:pt x="2500" y="1828"/>
                    <a:pt x="2518" y="1811"/>
                    <a:pt x="2518" y="1789"/>
                  </a:cubicBezTo>
                  <a:cubicBezTo>
                    <a:pt x="2518" y="419"/>
                    <a:pt x="2518" y="419"/>
                    <a:pt x="2518" y="419"/>
                  </a:cubicBezTo>
                  <a:cubicBezTo>
                    <a:pt x="2518" y="398"/>
                    <a:pt x="2500" y="380"/>
                    <a:pt x="2479" y="380"/>
                  </a:cubicBezTo>
                  <a:close/>
                  <a:moveTo>
                    <a:pt x="1794" y="77"/>
                  </a:moveTo>
                  <a:cubicBezTo>
                    <a:pt x="1957" y="77"/>
                    <a:pt x="2098" y="203"/>
                    <a:pt x="2141" y="380"/>
                  </a:cubicBezTo>
                  <a:cubicBezTo>
                    <a:pt x="1446" y="380"/>
                    <a:pt x="1446" y="380"/>
                    <a:pt x="1446" y="380"/>
                  </a:cubicBezTo>
                  <a:cubicBezTo>
                    <a:pt x="1490" y="203"/>
                    <a:pt x="1630" y="77"/>
                    <a:pt x="1794" y="77"/>
                  </a:cubicBezTo>
                  <a:close/>
                  <a:moveTo>
                    <a:pt x="1055" y="1134"/>
                  </a:moveTo>
                  <a:cubicBezTo>
                    <a:pt x="1044" y="1122"/>
                    <a:pt x="1028" y="1116"/>
                    <a:pt x="1012" y="1116"/>
                  </a:cubicBezTo>
                  <a:cubicBezTo>
                    <a:pt x="995" y="1116"/>
                    <a:pt x="980" y="1122"/>
                    <a:pt x="968" y="1134"/>
                  </a:cubicBezTo>
                  <a:cubicBezTo>
                    <a:pt x="910" y="1192"/>
                    <a:pt x="910" y="1192"/>
                    <a:pt x="910" y="1192"/>
                  </a:cubicBezTo>
                  <a:cubicBezTo>
                    <a:pt x="860" y="1142"/>
                    <a:pt x="860" y="1142"/>
                    <a:pt x="860" y="1142"/>
                  </a:cubicBezTo>
                  <a:cubicBezTo>
                    <a:pt x="849" y="1130"/>
                    <a:pt x="833" y="1124"/>
                    <a:pt x="817" y="1124"/>
                  </a:cubicBezTo>
                  <a:cubicBezTo>
                    <a:pt x="733" y="1124"/>
                    <a:pt x="733" y="1124"/>
                    <a:pt x="733" y="1124"/>
                  </a:cubicBezTo>
                  <a:cubicBezTo>
                    <a:pt x="706" y="1124"/>
                    <a:pt x="681" y="1142"/>
                    <a:pt x="674" y="1169"/>
                  </a:cubicBezTo>
                  <a:cubicBezTo>
                    <a:pt x="670" y="1181"/>
                    <a:pt x="670" y="1181"/>
                    <a:pt x="670" y="1181"/>
                  </a:cubicBezTo>
                  <a:cubicBezTo>
                    <a:pt x="627" y="1305"/>
                    <a:pt x="511" y="1388"/>
                    <a:pt x="382" y="1388"/>
                  </a:cubicBezTo>
                  <a:cubicBezTo>
                    <a:pt x="214" y="1388"/>
                    <a:pt x="78" y="1252"/>
                    <a:pt x="78" y="1084"/>
                  </a:cubicBezTo>
                  <a:cubicBezTo>
                    <a:pt x="78" y="917"/>
                    <a:pt x="214" y="780"/>
                    <a:pt x="382" y="780"/>
                  </a:cubicBezTo>
                  <a:cubicBezTo>
                    <a:pt x="507" y="780"/>
                    <a:pt x="618" y="856"/>
                    <a:pt x="663" y="973"/>
                  </a:cubicBezTo>
                  <a:cubicBezTo>
                    <a:pt x="664" y="974"/>
                    <a:pt x="665" y="976"/>
                    <a:pt x="666" y="978"/>
                  </a:cubicBezTo>
                  <a:cubicBezTo>
                    <a:pt x="672" y="990"/>
                    <a:pt x="672" y="990"/>
                    <a:pt x="672" y="990"/>
                  </a:cubicBezTo>
                  <a:cubicBezTo>
                    <a:pt x="682" y="1011"/>
                    <a:pt x="704" y="1024"/>
                    <a:pt x="727" y="1024"/>
                  </a:cubicBezTo>
                  <a:cubicBezTo>
                    <a:pt x="1283" y="1024"/>
                    <a:pt x="1283" y="1024"/>
                    <a:pt x="1283" y="1024"/>
                  </a:cubicBezTo>
                  <a:cubicBezTo>
                    <a:pt x="1383" y="1125"/>
                    <a:pt x="1383" y="1125"/>
                    <a:pt x="1383" y="1125"/>
                  </a:cubicBezTo>
                  <a:cubicBezTo>
                    <a:pt x="1316" y="1192"/>
                    <a:pt x="1316" y="1192"/>
                    <a:pt x="1316" y="1192"/>
                  </a:cubicBezTo>
                  <a:cubicBezTo>
                    <a:pt x="1259" y="1134"/>
                    <a:pt x="1259" y="1134"/>
                    <a:pt x="1259" y="1134"/>
                  </a:cubicBezTo>
                  <a:cubicBezTo>
                    <a:pt x="1247" y="1122"/>
                    <a:pt x="1231" y="1116"/>
                    <a:pt x="1215" y="1116"/>
                  </a:cubicBezTo>
                  <a:cubicBezTo>
                    <a:pt x="1198" y="1116"/>
                    <a:pt x="1183" y="1122"/>
                    <a:pt x="1171" y="1134"/>
                  </a:cubicBezTo>
                  <a:cubicBezTo>
                    <a:pt x="1113" y="1192"/>
                    <a:pt x="1113" y="1192"/>
                    <a:pt x="1113" y="1192"/>
                  </a:cubicBezTo>
                  <a:lnTo>
                    <a:pt x="1055" y="1134"/>
                  </a:lnTo>
                  <a:close/>
                  <a:moveTo>
                    <a:pt x="2440" y="1751"/>
                  </a:moveTo>
                  <a:cubicBezTo>
                    <a:pt x="1147" y="1751"/>
                    <a:pt x="1147" y="1751"/>
                    <a:pt x="1147" y="1751"/>
                  </a:cubicBezTo>
                  <a:cubicBezTo>
                    <a:pt x="1147" y="1267"/>
                    <a:pt x="1147" y="1267"/>
                    <a:pt x="1147" y="1267"/>
                  </a:cubicBezTo>
                  <a:cubicBezTo>
                    <a:pt x="1215" y="1200"/>
                    <a:pt x="1215" y="1200"/>
                    <a:pt x="1215" y="1200"/>
                  </a:cubicBezTo>
                  <a:cubicBezTo>
                    <a:pt x="1289" y="1274"/>
                    <a:pt x="1289" y="1274"/>
                    <a:pt x="1289" y="1274"/>
                  </a:cubicBezTo>
                  <a:cubicBezTo>
                    <a:pt x="1304" y="1289"/>
                    <a:pt x="1329" y="1289"/>
                    <a:pt x="1344" y="1274"/>
                  </a:cubicBezTo>
                  <a:cubicBezTo>
                    <a:pt x="1465" y="1152"/>
                    <a:pt x="1465" y="1152"/>
                    <a:pt x="1465" y="1152"/>
                  </a:cubicBezTo>
                  <a:cubicBezTo>
                    <a:pt x="1473" y="1145"/>
                    <a:pt x="1477" y="1135"/>
                    <a:pt x="1477" y="1125"/>
                  </a:cubicBezTo>
                  <a:cubicBezTo>
                    <a:pt x="1477" y="1114"/>
                    <a:pt x="1473" y="1105"/>
                    <a:pt x="1465" y="1097"/>
                  </a:cubicBezTo>
                  <a:cubicBezTo>
                    <a:pt x="1326" y="958"/>
                    <a:pt x="1326" y="958"/>
                    <a:pt x="1326" y="958"/>
                  </a:cubicBezTo>
                  <a:cubicBezTo>
                    <a:pt x="1319" y="951"/>
                    <a:pt x="1309" y="947"/>
                    <a:pt x="1299" y="947"/>
                  </a:cubicBezTo>
                  <a:cubicBezTo>
                    <a:pt x="1147" y="947"/>
                    <a:pt x="1147" y="947"/>
                    <a:pt x="1147" y="947"/>
                  </a:cubicBezTo>
                  <a:cubicBezTo>
                    <a:pt x="1147" y="458"/>
                    <a:pt x="1147" y="458"/>
                    <a:pt x="1147" y="458"/>
                  </a:cubicBezTo>
                  <a:cubicBezTo>
                    <a:pt x="2440" y="458"/>
                    <a:pt x="2440" y="458"/>
                    <a:pt x="2440" y="458"/>
                  </a:cubicBezTo>
                  <a:lnTo>
                    <a:pt x="2440" y="17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11" name="Freeform 86">
              <a:extLst>
                <a:ext uri="{FF2B5EF4-FFF2-40B4-BE49-F238E27FC236}">
                  <a16:creationId xmlns:a16="http://schemas.microsoft.com/office/drawing/2014/main" id="{3A3E6856-59A6-4FEE-8409-4E9C2CEA281F}"/>
                </a:ext>
              </a:extLst>
            </p:cNvPr>
            <p:cNvSpPr>
              <a:spLocks noEditPoints="1"/>
            </p:cNvSpPr>
            <p:nvPr/>
          </p:nvSpPr>
          <p:spPr bwMode="auto">
            <a:xfrm>
              <a:off x="5305" y="1358"/>
              <a:ext cx="41" cy="84"/>
            </a:xfrm>
            <a:custGeom>
              <a:avLst/>
              <a:gdLst>
                <a:gd name="T0" fmla="*/ 149 w 301"/>
                <a:gd name="T1" fmla="*/ 624 h 624"/>
                <a:gd name="T2" fmla="*/ 152 w 301"/>
                <a:gd name="T3" fmla="*/ 624 h 624"/>
                <a:gd name="T4" fmla="*/ 301 w 301"/>
                <a:gd name="T5" fmla="*/ 494 h 624"/>
                <a:gd name="T6" fmla="*/ 301 w 301"/>
                <a:gd name="T7" fmla="*/ 130 h 624"/>
                <a:gd name="T8" fmla="*/ 152 w 301"/>
                <a:gd name="T9" fmla="*/ 0 h 624"/>
                <a:gd name="T10" fmla="*/ 149 w 301"/>
                <a:gd name="T11" fmla="*/ 0 h 624"/>
                <a:gd name="T12" fmla="*/ 0 w 301"/>
                <a:gd name="T13" fmla="*/ 130 h 624"/>
                <a:gd name="T14" fmla="*/ 0 w 301"/>
                <a:gd name="T15" fmla="*/ 494 h 624"/>
                <a:gd name="T16" fmla="*/ 149 w 301"/>
                <a:gd name="T17" fmla="*/ 624 h 624"/>
                <a:gd name="T18" fmla="*/ 78 w 301"/>
                <a:gd name="T19" fmla="*/ 130 h 624"/>
                <a:gd name="T20" fmla="*/ 149 w 301"/>
                <a:gd name="T21" fmla="*/ 78 h 624"/>
                <a:gd name="T22" fmla="*/ 152 w 301"/>
                <a:gd name="T23" fmla="*/ 78 h 624"/>
                <a:gd name="T24" fmla="*/ 223 w 301"/>
                <a:gd name="T25" fmla="*/ 130 h 624"/>
                <a:gd name="T26" fmla="*/ 223 w 301"/>
                <a:gd name="T27" fmla="*/ 494 h 624"/>
                <a:gd name="T28" fmla="*/ 152 w 301"/>
                <a:gd name="T29" fmla="*/ 547 h 624"/>
                <a:gd name="T30" fmla="*/ 149 w 301"/>
                <a:gd name="T31" fmla="*/ 547 h 624"/>
                <a:gd name="T32" fmla="*/ 78 w 301"/>
                <a:gd name="T33" fmla="*/ 494 h 624"/>
                <a:gd name="T34" fmla="*/ 78 w 301"/>
                <a:gd name="T35" fmla="*/ 130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1" h="624">
                  <a:moveTo>
                    <a:pt x="149" y="624"/>
                  </a:moveTo>
                  <a:cubicBezTo>
                    <a:pt x="152" y="624"/>
                    <a:pt x="152" y="624"/>
                    <a:pt x="152" y="624"/>
                  </a:cubicBezTo>
                  <a:cubicBezTo>
                    <a:pt x="234" y="624"/>
                    <a:pt x="301" y="566"/>
                    <a:pt x="301" y="494"/>
                  </a:cubicBezTo>
                  <a:cubicBezTo>
                    <a:pt x="301" y="130"/>
                    <a:pt x="301" y="130"/>
                    <a:pt x="301" y="130"/>
                  </a:cubicBezTo>
                  <a:cubicBezTo>
                    <a:pt x="301" y="58"/>
                    <a:pt x="234" y="0"/>
                    <a:pt x="152" y="0"/>
                  </a:cubicBezTo>
                  <a:cubicBezTo>
                    <a:pt x="149" y="0"/>
                    <a:pt x="149" y="0"/>
                    <a:pt x="149" y="0"/>
                  </a:cubicBezTo>
                  <a:cubicBezTo>
                    <a:pt x="67" y="0"/>
                    <a:pt x="0" y="58"/>
                    <a:pt x="0" y="130"/>
                  </a:cubicBezTo>
                  <a:cubicBezTo>
                    <a:pt x="0" y="494"/>
                    <a:pt x="0" y="494"/>
                    <a:pt x="0" y="494"/>
                  </a:cubicBezTo>
                  <a:cubicBezTo>
                    <a:pt x="0" y="566"/>
                    <a:pt x="67" y="624"/>
                    <a:pt x="149" y="624"/>
                  </a:cubicBezTo>
                  <a:close/>
                  <a:moveTo>
                    <a:pt x="78" y="130"/>
                  </a:moveTo>
                  <a:cubicBezTo>
                    <a:pt x="78" y="102"/>
                    <a:pt x="111" y="78"/>
                    <a:pt x="149" y="78"/>
                  </a:cubicBezTo>
                  <a:cubicBezTo>
                    <a:pt x="152" y="78"/>
                    <a:pt x="152" y="78"/>
                    <a:pt x="152" y="78"/>
                  </a:cubicBezTo>
                  <a:cubicBezTo>
                    <a:pt x="191" y="78"/>
                    <a:pt x="223" y="102"/>
                    <a:pt x="223" y="130"/>
                  </a:cubicBezTo>
                  <a:cubicBezTo>
                    <a:pt x="223" y="494"/>
                    <a:pt x="223" y="494"/>
                    <a:pt x="223" y="494"/>
                  </a:cubicBezTo>
                  <a:cubicBezTo>
                    <a:pt x="223" y="523"/>
                    <a:pt x="191" y="547"/>
                    <a:pt x="152" y="547"/>
                  </a:cubicBezTo>
                  <a:cubicBezTo>
                    <a:pt x="149" y="547"/>
                    <a:pt x="149" y="547"/>
                    <a:pt x="149" y="547"/>
                  </a:cubicBezTo>
                  <a:cubicBezTo>
                    <a:pt x="111" y="547"/>
                    <a:pt x="78" y="523"/>
                    <a:pt x="78" y="494"/>
                  </a:cubicBezTo>
                  <a:lnTo>
                    <a:pt x="78" y="1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4" name="Frame 13" descr="CMSLegal_Shape_Fill">
            <a:extLst>
              <a:ext uri="{FF2B5EF4-FFF2-40B4-BE49-F238E27FC236}">
                <a16:creationId xmlns:a16="http://schemas.microsoft.com/office/drawing/2014/main" id="{CC5594CF-980C-4695-94E7-F3A9242D0037}"/>
              </a:ext>
            </a:extLst>
          </p:cNvPr>
          <p:cNvSpPr/>
          <p:nvPr/>
        </p:nvSpPr>
        <p:spPr>
          <a:xfrm>
            <a:off x="3860361" y="1580334"/>
            <a:ext cx="4822534" cy="497260"/>
          </a:xfrm>
          <a:prstGeom prst="frame">
            <a:avLst>
              <a:gd name="adj1" fmla="val 5780"/>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17" name="Group 16">
            <a:extLst>
              <a:ext uri="{FF2B5EF4-FFF2-40B4-BE49-F238E27FC236}">
                <a16:creationId xmlns:a16="http://schemas.microsoft.com/office/drawing/2014/main" id="{CC42BB66-1AAA-418B-8625-C2EA5D4FB59F}"/>
              </a:ext>
            </a:extLst>
          </p:cNvPr>
          <p:cNvGrpSpPr/>
          <p:nvPr/>
        </p:nvGrpSpPr>
        <p:grpSpPr>
          <a:xfrm>
            <a:off x="745067" y="2511378"/>
            <a:ext cx="420643" cy="257382"/>
            <a:chOff x="756000" y="2461764"/>
            <a:chExt cx="420643" cy="257382"/>
          </a:xfrm>
        </p:grpSpPr>
        <p:sp>
          <p:nvSpPr>
            <p:cNvPr id="15" name="Arrow: Chevron 14" descr="CMSLegal_Shape_Fill">
              <a:extLst>
                <a:ext uri="{FF2B5EF4-FFF2-40B4-BE49-F238E27FC236}">
                  <a16:creationId xmlns:a16="http://schemas.microsoft.com/office/drawing/2014/main" id="{4021478E-6266-42A4-B810-DA3E7D95DB7B}"/>
                </a:ext>
              </a:extLst>
            </p:cNvPr>
            <p:cNvSpPr/>
            <p:nvPr/>
          </p:nvSpPr>
          <p:spPr>
            <a:xfrm>
              <a:off x="756000" y="2462318"/>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6" name="Arrow: Chevron 15" descr="CMSLegal_Shape_Fill">
              <a:extLst>
                <a:ext uri="{FF2B5EF4-FFF2-40B4-BE49-F238E27FC236}">
                  <a16:creationId xmlns:a16="http://schemas.microsoft.com/office/drawing/2014/main" id="{75665E23-CB0A-4765-9E17-FD0B65AA6055}"/>
                </a:ext>
              </a:extLst>
            </p:cNvPr>
            <p:cNvSpPr/>
            <p:nvPr/>
          </p:nvSpPr>
          <p:spPr>
            <a:xfrm>
              <a:off x="924651" y="2461764"/>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20" name="Arrow: Chevron 19" descr="CMSLegal_Shape_Fill">
            <a:extLst>
              <a:ext uri="{FF2B5EF4-FFF2-40B4-BE49-F238E27FC236}">
                <a16:creationId xmlns:a16="http://schemas.microsoft.com/office/drawing/2014/main" id="{37A995AB-64FF-4B9E-9DE3-E8AA02BB343A}"/>
              </a:ext>
            </a:extLst>
          </p:cNvPr>
          <p:cNvSpPr/>
          <p:nvPr/>
        </p:nvSpPr>
        <p:spPr>
          <a:xfrm>
            <a:off x="732167" y="3100712"/>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1" name="Arrow: Chevron 20" descr="CMSLegal_Shape_Fill">
            <a:extLst>
              <a:ext uri="{FF2B5EF4-FFF2-40B4-BE49-F238E27FC236}">
                <a16:creationId xmlns:a16="http://schemas.microsoft.com/office/drawing/2014/main" id="{1EE6A75C-274B-4D41-ABA8-C59F2E0C3813}"/>
              </a:ext>
            </a:extLst>
          </p:cNvPr>
          <p:cNvSpPr/>
          <p:nvPr/>
        </p:nvSpPr>
        <p:spPr>
          <a:xfrm>
            <a:off x="900818" y="3100158"/>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22" name="Group 21">
            <a:extLst>
              <a:ext uri="{FF2B5EF4-FFF2-40B4-BE49-F238E27FC236}">
                <a16:creationId xmlns:a16="http://schemas.microsoft.com/office/drawing/2014/main" id="{FBE6594B-6D9D-414D-8578-857D014D9441}"/>
              </a:ext>
            </a:extLst>
          </p:cNvPr>
          <p:cNvGrpSpPr/>
          <p:nvPr/>
        </p:nvGrpSpPr>
        <p:grpSpPr>
          <a:xfrm>
            <a:off x="734996" y="3630864"/>
            <a:ext cx="420643" cy="257382"/>
            <a:chOff x="756000" y="2461764"/>
            <a:chExt cx="420643" cy="257382"/>
          </a:xfrm>
        </p:grpSpPr>
        <p:sp>
          <p:nvSpPr>
            <p:cNvPr id="23" name="Arrow: Chevron 22" descr="CMSLegal_Shape_Fill">
              <a:extLst>
                <a:ext uri="{FF2B5EF4-FFF2-40B4-BE49-F238E27FC236}">
                  <a16:creationId xmlns:a16="http://schemas.microsoft.com/office/drawing/2014/main" id="{75CE1378-4609-48D2-8D26-3353F219ED1B}"/>
                </a:ext>
              </a:extLst>
            </p:cNvPr>
            <p:cNvSpPr/>
            <p:nvPr/>
          </p:nvSpPr>
          <p:spPr>
            <a:xfrm>
              <a:off x="756000" y="2462318"/>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4" name="Arrow: Chevron 23" descr="CMSLegal_Shape_Fill">
              <a:extLst>
                <a:ext uri="{FF2B5EF4-FFF2-40B4-BE49-F238E27FC236}">
                  <a16:creationId xmlns:a16="http://schemas.microsoft.com/office/drawing/2014/main" id="{BD144A0C-4DC5-4794-95C3-582EAFD5D2C1}"/>
                </a:ext>
              </a:extLst>
            </p:cNvPr>
            <p:cNvSpPr/>
            <p:nvPr/>
          </p:nvSpPr>
          <p:spPr>
            <a:xfrm>
              <a:off x="924651" y="2461764"/>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26" name="Arrow: Chevron 25" descr="CMSLegal_Shape_Fill">
            <a:extLst>
              <a:ext uri="{FF2B5EF4-FFF2-40B4-BE49-F238E27FC236}">
                <a16:creationId xmlns:a16="http://schemas.microsoft.com/office/drawing/2014/main" id="{C534CB18-A96C-448E-AE2D-68650246AF14}"/>
              </a:ext>
            </a:extLst>
          </p:cNvPr>
          <p:cNvSpPr/>
          <p:nvPr/>
        </p:nvSpPr>
        <p:spPr>
          <a:xfrm>
            <a:off x="749793" y="4172309"/>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7" name="Arrow: Chevron 26" descr="CMSLegal_Shape_Fill">
            <a:extLst>
              <a:ext uri="{FF2B5EF4-FFF2-40B4-BE49-F238E27FC236}">
                <a16:creationId xmlns:a16="http://schemas.microsoft.com/office/drawing/2014/main" id="{F98F58CF-F2EB-4979-9B68-E6BB2BEBC44E}"/>
              </a:ext>
            </a:extLst>
          </p:cNvPr>
          <p:cNvSpPr/>
          <p:nvPr/>
        </p:nvSpPr>
        <p:spPr>
          <a:xfrm>
            <a:off x="918444" y="4171755"/>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28" name="Group 27">
            <a:extLst>
              <a:ext uri="{FF2B5EF4-FFF2-40B4-BE49-F238E27FC236}">
                <a16:creationId xmlns:a16="http://schemas.microsoft.com/office/drawing/2014/main" id="{5B67B691-C518-45FB-976B-0EC923B91E77}"/>
              </a:ext>
            </a:extLst>
          </p:cNvPr>
          <p:cNvGrpSpPr/>
          <p:nvPr/>
        </p:nvGrpSpPr>
        <p:grpSpPr>
          <a:xfrm>
            <a:off x="741749" y="4666148"/>
            <a:ext cx="420643" cy="257382"/>
            <a:chOff x="756000" y="2461764"/>
            <a:chExt cx="420643" cy="257382"/>
          </a:xfrm>
        </p:grpSpPr>
        <p:sp>
          <p:nvSpPr>
            <p:cNvPr id="29" name="Arrow: Chevron 28" descr="CMSLegal_Shape_Fill">
              <a:extLst>
                <a:ext uri="{FF2B5EF4-FFF2-40B4-BE49-F238E27FC236}">
                  <a16:creationId xmlns:a16="http://schemas.microsoft.com/office/drawing/2014/main" id="{F8FBDAEE-D838-4A09-B2B7-97BDD3D00C62}"/>
                </a:ext>
              </a:extLst>
            </p:cNvPr>
            <p:cNvSpPr/>
            <p:nvPr/>
          </p:nvSpPr>
          <p:spPr>
            <a:xfrm>
              <a:off x="756000" y="2462318"/>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0" name="Arrow: Chevron 29" descr="CMSLegal_Shape_Fill">
              <a:extLst>
                <a:ext uri="{FF2B5EF4-FFF2-40B4-BE49-F238E27FC236}">
                  <a16:creationId xmlns:a16="http://schemas.microsoft.com/office/drawing/2014/main" id="{5BB6DA9F-8F62-4657-893F-7140DF3E6ED3}"/>
                </a:ext>
              </a:extLst>
            </p:cNvPr>
            <p:cNvSpPr/>
            <p:nvPr/>
          </p:nvSpPr>
          <p:spPr>
            <a:xfrm>
              <a:off x="924651" y="2461764"/>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32" name="Arrow: Chevron 31" descr="CMSLegal_Shape_Fill">
            <a:extLst>
              <a:ext uri="{FF2B5EF4-FFF2-40B4-BE49-F238E27FC236}">
                <a16:creationId xmlns:a16="http://schemas.microsoft.com/office/drawing/2014/main" id="{7DAB64D3-6D4D-4957-97C3-DB89B27F76F3}"/>
              </a:ext>
            </a:extLst>
          </p:cNvPr>
          <p:cNvSpPr/>
          <p:nvPr/>
        </p:nvSpPr>
        <p:spPr>
          <a:xfrm>
            <a:off x="742071" y="5217626"/>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 name="Arrow: Chevron 32" descr="CMSLegal_Shape_Fill">
            <a:extLst>
              <a:ext uri="{FF2B5EF4-FFF2-40B4-BE49-F238E27FC236}">
                <a16:creationId xmlns:a16="http://schemas.microsoft.com/office/drawing/2014/main" id="{789F5BE5-2B72-48DD-8844-37DEFA908C9A}"/>
              </a:ext>
            </a:extLst>
          </p:cNvPr>
          <p:cNvSpPr/>
          <p:nvPr/>
        </p:nvSpPr>
        <p:spPr>
          <a:xfrm>
            <a:off x="910722" y="5217072"/>
            <a:ext cx="251992" cy="256828"/>
          </a:xfrm>
          <a:prstGeom prst="chevron">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34" name="Group 33">
            <a:extLst>
              <a:ext uri="{FF2B5EF4-FFF2-40B4-BE49-F238E27FC236}">
                <a16:creationId xmlns:a16="http://schemas.microsoft.com/office/drawing/2014/main" id="{C89A3DD7-9857-4110-9D85-0450357A944D}"/>
              </a:ext>
            </a:extLst>
          </p:cNvPr>
          <p:cNvGrpSpPr/>
          <p:nvPr/>
        </p:nvGrpSpPr>
        <p:grpSpPr>
          <a:xfrm>
            <a:off x="747393" y="5727006"/>
            <a:ext cx="420643" cy="257382"/>
            <a:chOff x="756000" y="2461764"/>
            <a:chExt cx="420643" cy="257382"/>
          </a:xfrm>
        </p:grpSpPr>
        <p:sp>
          <p:nvSpPr>
            <p:cNvPr id="35" name="Arrow: Chevron 34" descr="CMSLegal_Shape_Fill">
              <a:extLst>
                <a:ext uri="{FF2B5EF4-FFF2-40B4-BE49-F238E27FC236}">
                  <a16:creationId xmlns:a16="http://schemas.microsoft.com/office/drawing/2014/main" id="{F5692805-CE72-45A7-A3BC-62731517C14E}"/>
                </a:ext>
              </a:extLst>
            </p:cNvPr>
            <p:cNvSpPr/>
            <p:nvPr/>
          </p:nvSpPr>
          <p:spPr>
            <a:xfrm>
              <a:off x="756000" y="2462318"/>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6" name="Arrow: Chevron 35" descr="CMSLegal_Shape_Fill">
              <a:extLst>
                <a:ext uri="{FF2B5EF4-FFF2-40B4-BE49-F238E27FC236}">
                  <a16:creationId xmlns:a16="http://schemas.microsoft.com/office/drawing/2014/main" id="{3061F959-DEF1-4679-8E73-D05083E38E63}"/>
                </a:ext>
              </a:extLst>
            </p:cNvPr>
            <p:cNvSpPr/>
            <p:nvPr/>
          </p:nvSpPr>
          <p:spPr>
            <a:xfrm>
              <a:off x="924651" y="2461764"/>
              <a:ext cx="251992" cy="256828"/>
            </a:xfrm>
            <a:prstGeom prst="chevron">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37" name="Rectangle 36">
            <a:extLst>
              <a:ext uri="{FF2B5EF4-FFF2-40B4-BE49-F238E27FC236}">
                <a16:creationId xmlns:a16="http://schemas.microsoft.com/office/drawing/2014/main" id="{F8E81B26-219E-4554-86D6-1F8ABD172E73}"/>
              </a:ext>
            </a:extLst>
          </p:cNvPr>
          <p:cNvSpPr/>
          <p:nvPr/>
        </p:nvSpPr>
        <p:spPr>
          <a:xfrm>
            <a:off x="1363460" y="2385193"/>
            <a:ext cx="6971121"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Csak nyilvánosságra nem került, titokban tartott, nem könnyen hozzáférhető adatokra vonatkozik</a:t>
            </a:r>
          </a:p>
        </p:txBody>
      </p:sp>
      <p:sp>
        <p:nvSpPr>
          <p:cNvPr id="38" name="Rectangle 37">
            <a:extLst>
              <a:ext uri="{FF2B5EF4-FFF2-40B4-BE49-F238E27FC236}">
                <a16:creationId xmlns:a16="http://schemas.microsoft.com/office/drawing/2014/main" id="{D018AA59-E0CC-4F10-9A22-692388E6C1E9}"/>
              </a:ext>
            </a:extLst>
          </p:cNvPr>
          <p:cNvSpPr/>
          <p:nvPr/>
        </p:nvSpPr>
        <p:spPr>
          <a:xfrm>
            <a:off x="1373737" y="3087322"/>
            <a:ext cx="720115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Csak gazdasági tevékenységhez kapcsolódó adatok tartoznak alá</a:t>
            </a:r>
            <a:endParaRPr kumimoji="0" lang="en-GB" sz="1600" b="0" i="0" u="none" strike="noStrike" kern="1200" cap="none" spc="0" normalizeH="0" baseline="0" noProof="0" dirty="0">
              <a:ln>
                <a:noFill/>
              </a:ln>
              <a:solidFill>
                <a:prstClr val="black"/>
              </a:solidFill>
              <a:effectLst/>
              <a:uLnTx/>
              <a:uFillTx/>
              <a:latin typeface="Arial"/>
              <a:ea typeface="+mn-ea"/>
              <a:cs typeface="+mn-cs"/>
            </a:endParaRPr>
          </a:p>
        </p:txBody>
      </p:sp>
      <p:sp>
        <p:nvSpPr>
          <p:cNvPr id="39" name="Rectangle 38">
            <a:extLst>
              <a:ext uri="{FF2B5EF4-FFF2-40B4-BE49-F238E27FC236}">
                <a16:creationId xmlns:a16="http://schemas.microsoft.com/office/drawing/2014/main" id="{1BAF95C6-0F84-4644-8242-80E026C05F9F}"/>
              </a:ext>
            </a:extLst>
          </p:cNvPr>
          <p:cNvSpPr/>
          <p:nvPr/>
        </p:nvSpPr>
        <p:spPr>
          <a:xfrm>
            <a:off x="1373741" y="3550900"/>
            <a:ext cx="6922425" cy="395814"/>
          </a:xfrm>
          <a:prstGeom prst="rect">
            <a:avLst/>
          </a:prstGeom>
        </p:spPr>
        <p:txBody>
          <a:bodyPr wrap="square">
            <a:spAutoFit/>
          </a:bodyPr>
          <a:lstStyle/>
          <a:p>
            <a:pPr marL="0" marR="0" lvl="0" indent="0" algn="l" defTabSz="914400" rtl="0" eaLnBrk="1" fontAlgn="base" latinLnBrk="0" hangingPunct="1">
              <a:lnSpc>
                <a:spcPct val="150000"/>
              </a:lnSpc>
              <a:spcBef>
                <a:spcPts val="480"/>
              </a:spcBef>
              <a:spcAft>
                <a:spcPct val="0"/>
              </a:spcAft>
              <a:buClrTx/>
              <a:buSzTx/>
              <a:buFontTx/>
              <a:buNone/>
              <a:tabLst/>
              <a:defRPr/>
            </a:pPr>
            <a:r>
              <a:rPr kumimoji="0" lang="hu-HU" sz="15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Vagyoni értékkel kell bírnia az adatnak a védelemhez</a:t>
            </a:r>
          </a:p>
        </p:txBody>
      </p:sp>
      <p:sp>
        <p:nvSpPr>
          <p:cNvPr id="40" name="Rectangle 39">
            <a:extLst>
              <a:ext uri="{FF2B5EF4-FFF2-40B4-BE49-F238E27FC236}">
                <a16:creationId xmlns:a16="http://schemas.microsoft.com/office/drawing/2014/main" id="{25CC8873-E074-462D-8729-75FCAD2F8A4D}"/>
              </a:ext>
            </a:extLst>
          </p:cNvPr>
          <p:cNvSpPr/>
          <p:nvPr/>
        </p:nvSpPr>
        <p:spPr>
          <a:xfrm>
            <a:off x="1359620" y="4051274"/>
            <a:ext cx="5323999" cy="416011"/>
          </a:xfrm>
          <a:prstGeom prst="rect">
            <a:avLst/>
          </a:prstGeom>
        </p:spPr>
        <p:txBody>
          <a:bodyPr wrap="square">
            <a:spAutoFit/>
          </a:bodyPr>
          <a:lstStyle/>
          <a:p>
            <a:pPr marL="0" marR="0" lvl="0" indent="0" algn="l" defTabSz="914400" rtl="0" eaLnBrk="1" fontAlgn="base" latinLnBrk="0" hangingPunct="1">
              <a:lnSpc>
                <a:spcPct val="150000"/>
              </a:lnSpc>
              <a:spcBef>
                <a:spcPts val="480"/>
              </a:spcBef>
              <a:spcAft>
                <a:spcPct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Arial" pitchFamily="34" charset="0"/>
              </a:rPr>
              <a:t>Nem regisztrált jog</a:t>
            </a:r>
          </a:p>
        </p:txBody>
      </p:sp>
      <p:sp>
        <p:nvSpPr>
          <p:cNvPr id="41" name="Rectangle 40">
            <a:extLst>
              <a:ext uri="{FF2B5EF4-FFF2-40B4-BE49-F238E27FC236}">
                <a16:creationId xmlns:a16="http://schemas.microsoft.com/office/drawing/2014/main" id="{40095B10-E643-4031-9EC0-7367538F35A3}"/>
              </a:ext>
            </a:extLst>
          </p:cNvPr>
          <p:cNvSpPr/>
          <p:nvPr/>
        </p:nvSpPr>
        <p:spPr>
          <a:xfrm>
            <a:off x="1359620" y="4559399"/>
            <a:ext cx="2900153" cy="416011"/>
          </a:xfrm>
          <a:prstGeom prst="rect">
            <a:avLst/>
          </a:prstGeom>
        </p:spPr>
        <p:txBody>
          <a:bodyPr wrap="non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Értéke abból ered, hogy titkos</a:t>
            </a:r>
          </a:p>
        </p:txBody>
      </p:sp>
      <p:sp>
        <p:nvSpPr>
          <p:cNvPr id="42" name="Rectangle 41">
            <a:extLst>
              <a:ext uri="{FF2B5EF4-FFF2-40B4-BE49-F238E27FC236}">
                <a16:creationId xmlns:a16="http://schemas.microsoft.com/office/drawing/2014/main" id="{03899925-3B86-4F60-AC82-9BBAD08D19C5}"/>
              </a:ext>
            </a:extLst>
          </p:cNvPr>
          <p:cNvSpPr/>
          <p:nvPr/>
        </p:nvSpPr>
        <p:spPr>
          <a:xfrm>
            <a:off x="1373737" y="5089265"/>
            <a:ext cx="6668763" cy="41601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a:ea typeface="+mn-ea"/>
                <a:cs typeface="+mn-cs"/>
              </a:rPr>
              <a:t>Lehet </a:t>
            </a:r>
            <a:r>
              <a:rPr kumimoji="0" lang="hu-HU" sz="1600" b="0" i="0" u="none" strike="noStrike" kern="1200" cap="none" spc="0" normalizeH="0" baseline="0" noProof="0" dirty="0" err="1">
                <a:ln>
                  <a:noFill/>
                </a:ln>
                <a:solidFill>
                  <a:prstClr val="black"/>
                </a:solidFill>
                <a:effectLst/>
                <a:uLnTx/>
                <a:uFillTx/>
                <a:latin typeface="Arial"/>
                <a:ea typeface="+mn-ea"/>
                <a:cs typeface="+mn-cs"/>
              </a:rPr>
              <a:t>licencelni</a:t>
            </a:r>
            <a:r>
              <a:rPr kumimoji="0" lang="hu-HU" sz="1600" b="0" i="0" u="none" strike="noStrike" kern="1200" cap="none" spc="0" normalizeH="0" baseline="0" noProof="0" dirty="0">
                <a:ln>
                  <a:noFill/>
                </a:ln>
                <a:solidFill>
                  <a:prstClr val="black"/>
                </a:solidFill>
                <a:effectLst/>
                <a:uLnTx/>
                <a:uFillTx/>
                <a:latin typeface="Arial"/>
                <a:ea typeface="+mn-ea"/>
                <a:cs typeface="+mn-cs"/>
              </a:rPr>
              <a:t>, átruházni, hasznosítani az üzleti titkokat</a:t>
            </a:r>
          </a:p>
        </p:txBody>
      </p:sp>
      <p:sp>
        <p:nvSpPr>
          <p:cNvPr id="43" name="Rectangle 42">
            <a:extLst>
              <a:ext uri="{FF2B5EF4-FFF2-40B4-BE49-F238E27FC236}">
                <a16:creationId xmlns:a16="http://schemas.microsoft.com/office/drawing/2014/main" id="{AABB391B-7D79-4F8E-975B-E7366410DA6C}"/>
              </a:ext>
            </a:extLst>
          </p:cNvPr>
          <p:cNvSpPr/>
          <p:nvPr/>
        </p:nvSpPr>
        <p:spPr>
          <a:xfrm>
            <a:off x="1373737" y="5603640"/>
            <a:ext cx="2924198" cy="416011"/>
          </a:xfrm>
          <a:prstGeom prst="rect">
            <a:avLst/>
          </a:prstGeom>
        </p:spPr>
        <p:txBody>
          <a:bodyPr wrap="none">
            <a:spAutoFit/>
          </a:bodyPr>
          <a:lstStyle/>
          <a:p>
            <a:pPr marL="0" marR="0" lvl="0" indent="0" algn="l" defTabSz="914400" rtl="0" eaLnBrk="1" fontAlgn="base" latinLnBrk="0" hangingPunct="1">
              <a:lnSpc>
                <a:spcPct val="150000"/>
              </a:lnSpc>
              <a:spcBef>
                <a:spcPts val="480"/>
              </a:spcBef>
              <a:spcAft>
                <a:spcPct val="0"/>
              </a:spcAft>
              <a:buClrTx/>
              <a:buSzTx/>
              <a:buFontTx/>
              <a:buNone/>
              <a:tabLst/>
              <a:defRPr/>
            </a:pPr>
            <a:r>
              <a:rPr kumimoji="0" lang="hu-HU"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Nem fed le minden adattípust:</a:t>
            </a:r>
          </a:p>
        </p:txBody>
      </p:sp>
      <p:sp>
        <p:nvSpPr>
          <p:cNvPr id="46" name="Frame 45" descr="CMSLegal_Shape_Fill">
            <a:extLst>
              <a:ext uri="{FF2B5EF4-FFF2-40B4-BE49-F238E27FC236}">
                <a16:creationId xmlns:a16="http://schemas.microsoft.com/office/drawing/2014/main" id="{61F81E32-57F4-4F2D-A8EA-BC7B31DCB543}"/>
              </a:ext>
            </a:extLst>
          </p:cNvPr>
          <p:cNvSpPr/>
          <p:nvPr/>
        </p:nvSpPr>
        <p:spPr>
          <a:xfrm>
            <a:off x="1334361" y="2358990"/>
            <a:ext cx="6333984" cy="608420"/>
          </a:xfrm>
          <a:prstGeom prst="frame">
            <a:avLst>
              <a:gd name="adj1" fmla="val 958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7" name="Frame 46" descr="CMSLegal_Shape_Fill">
            <a:extLst>
              <a:ext uri="{FF2B5EF4-FFF2-40B4-BE49-F238E27FC236}">
                <a16:creationId xmlns:a16="http://schemas.microsoft.com/office/drawing/2014/main" id="{6AFCF38F-1FC9-4765-9D19-F4332E2255E7}"/>
              </a:ext>
            </a:extLst>
          </p:cNvPr>
          <p:cNvSpPr/>
          <p:nvPr/>
        </p:nvSpPr>
        <p:spPr>
          <a:xfrm>
            <a:off x="1352526" y="3041546"/>
            <a:ext cx="6333985" cy="416011"/>
          </a:xfrm>
          <a:prstGeom prst="frame">
            <a:avLst>
              <a:gd name="adj1" fmla="val 9582"/>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8" name="Frame 47" descr="CMSLegal_Shape_Fill">
            <a:extLst>
              <a:ext uri="{FF2B5EF4-FFF2-40B4-BE49-F238E27FC236}">
                <a16:creationId xmlns:a16="http://schemas.microsoft.com/office/drawing/2014/main" id="{A40792F4-E06D-47C0-9339-441CB8D328D7}"/>
              </a:ext>
            </a:extLst>
          </p:cNvPr>
          <p:cNvSpPr/>
          <p:nvPr/>
        </p:nvSpPr>
        <p:spPr>
          <a:xfrm>
            <a:off x="1340682" y="3548342"/>
            <a:ext cx="6345829" cy="476688"/>
          </a:xfrm>
          <a:prstGeom prst="frame">
            <a:avLst>
              <a:gd name="adj1" fmla="val 958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0" name="Frame 49" descr="CMSLegal_Shape_Fill">
            <a:extLst>
              <a:ext uri="{FF2B5EF4-FFF2-40B4-BE49-F238E27FC236}">
                <a16:creationId xmlns:a16="http://schemas.microsoft.com/office/drawing/2014/main" id="{097F919D-1287-476C-8A68-458DCD460FBA}"/>
              </a:ext>
            </a:extLst>
          </p:cNvPr>
          <p:cNvSpPr/>
          <p:nvPr/>
        </p:nvSpPr>
        <p:spPr>
          <a:xfrm>
            <a:off x="1323924" y="4092441"/>
            <a:ext cx="6362587" cy="416011"/>
          </a:xfrm>
          <a:prstGeom prst="frame">
            <a:avLst>
              <a:gd name="adj1" fmla="val 9582"/>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1" name="Frame 50" descr="CMSLegal_Shape_Fill">
            <a:extLst>
              <a:ext uri="{FF2B5EF4-FFF2-40B4-BE49-F238E27FC236}">
                <a16:creationId xmlns:a16="http://schemas.microsoft.com/office/drawing/2014/main" id="{F0F28E52-ADB9-4B16-AB2A-86DB2C46A889}"/>
              </a:ext>
            </a:extLst>
          </p:cNvPr>
          <p:cNvSpPr/>
          <p:nvPr/>
        </p:nvSpPr>
        <p:spPr>
          <a:xfrm>
            <a:off x="1323925" y="5128298"/>
            <a:ext cx="6373022" cy="416011"/>
          </a:xfrm>
          <a:prstGeom prst="frame">
            <a:avLst>
              <a:gd name="adj1" fmla="val 9582"/>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2" name="Frame 51" descr="CMSLegal_Shape_Fill">
            <a:extLst>
              <a:ext uri="{FF2B5EF4-FFF2-40B4-BE49-F238E27FC236}">
                <a16:creationId xmlns:a16="http://schemas.microsoft.com/office/drawing/2014/main" id="{B271C361-A045-4543-92EE-C4E093850D4B}"/>
              </a:ext>
            </a:extLst>
          </p:cNvPr>
          <p:cNvSpPr/>
          <p:nvPr/>
        </p:nvSpPr>
        <p:spPr>
          <a:xfrm>
            <a:off x="1334359" y="4561376"/>
            <a:ext cx="6362587" cy="476688"/>
          </a:xfrm>
          <a:prstGeom prst="frame">
            <a:avLst>
              <a:gd name="adj1" fmla="val 958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3" name="Frame 52" descr="CMSLegal_Shape_Fill">
            <a:extLst>
              <a:ext uri="{FF2B5EF4-FFF2-40B4-BE49-F238E27FC236}">
                <a16:creationId xmlns:a16="http://schemas.microsoft.com/office/drawing/2014/main" id="{99BBA487-C33D-4BC5-9476-F9D2BF5BF2F7}"/>
              </a:ext>
            </a:extLst>
          </p:cNvPr>
          <p:cNvSpPr/>
          <p:nvPr/>
        </p:nvSpPr>
        <p:spPr>
          <a:xfrm>
            <a:off x="1334359" y="5628738"/>
            <a:ext cx="6393500" cy="453918"/>
          </a:xfrm>
          <a:prstGeom prst="frame">
            <a:avLst>
              <a:gd name="adj1" fmla="val 958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85295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hu-HU" dirty="0"/>
              <a:t>Mi védi jelenleg az adatvagyont?</a:t>
            </a:r>
          </a:p>
        </p:txBody>
      </p:sp>
      <p:pic>
        <p:nvPicPr>
          <p:cNvPr id="5" name="Picture 4" descr="CMSLegal_ImageFromFile">
            <a:extLst>
              <a:ext uri="{FF2B5EF4-FFF2-40B4-BE49-F238E27FC236}">
                <a16:creationId xmlns:a16="http://schemas.microsoft.com/office/drawing/2014/main" id="{8366DA9A-5C70-4B02-8BA1-0523B85980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2066" y="643886"/>
            <a:ext cx="1859932" cy="535941"/>
          </a:xfrm>
          <a:prstGeom prst="rect">
            <a:avLst/>
          </a:prstGeom>
        </p:spPr>
      </p:pic>
      <p:sp>
        <p:nvSpPr>
          <p:cNvPr id="6" name="Arrow: Pentagon 5" descr="CMSLegal_Shape_Fill">
            <a:extLst>
              <a:ext uri="{FF2B5EF4-FFF2-40B4-BE49-F238E27FC236}">
                <a16:creationId xmlns:a16="http://schemas.microsoft.com/office/drawing/2014/main" id="{2175E5CC-DA16-4FE1-BCFF-DDF6A2A6C972}"/>
              </a:ext>
            </a:extLst>
          </p:cNvPr>
          <p:cNvSpPr/>
          <p:nvPr/>
        </p:nvSpPr>
        <p:spPr>
          <a:xfrm>
            <a:off x="323528" y="1484784"/>
            <a:ext cx="5544616" cy="648072"/>
          </a:xfrm>
          <a:prstGeom prst="homePlate">
            <a:avLst/>
          </a:prstGeom>
          <a:noFill/>
          <a:ln w="50800">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1" i="0" u="none" strike="noStrike" kern="1200" cap="none" spc="0" normalizeH="0" baseline="0" noProof="0" dirty="0">
                <a:ln>
                  <a:noFill/>
                </a:ln>
                <a:solidFill>
                  <a:prstClr val="black"/>
                </a:solidFill>
                <a:effectLst/>
                <a:uLnTx/>
                <a:uFillTx/>
                <a:latin typeface="Arial"/>
                <a:ea typeface="+mn-ea"/>
                <a:cs typeface="+mn-cs"/>
              </a:rPr>
              <a:t>Szerződéses védelem – szintén jó megoldás: </a:t>
            </a:r>
          </a:p>
        </p:txBody>
      </p:sp>
      <p:sp>
        <p:nvSpPr>
          <p:cNvPr id="8" name="Rectangle 7">
            <a:extLst>
              <a:ext uri="{FF2B5EF4-FFF2-40B4-BE49-F238E27FC236}">
                <a16:creationId xmlns:a16="http://schemas.microsoft.com/office/drawing/2014/main" id="{3A836EC1-D857-4E8C-AEE5-DAD2CCFCB647}"/>
              </a:ext>
            </a:extLst>
          </p:cNvPr>
          <p:cNvSpPr/>
          <p:nvPr/>
        </p:nvSpPr>
        <p:spPr>
          <a:xfrm>
            <a:off x="310018" y="2209266"/>
            <a:ext cx="7502342" cy="2585323"/>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Szerződésekkel külön jogot kreálnak a felek egymás közötti viszonyukban az adatvagyonra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Licencjogot adnak, átruházzák az adatvagyont és az adatokat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Hozzáférési jogok meghatározása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Felhasználási célok, módok meghatározása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Megosztás, aggregálás, kezelés, tárolás szabályai</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Korlátozások, titoktartás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Adat visszaszolgáltatás szabályai</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u-HU" sz="1800" b="0" i="0" u="none" strike="noStrike" kern="1200" cap="none" spc="0" normalizeH="0" baseline="0" noProof="0" dirty="0">
                <a:ln>
                  <a:noFill/>
                </a:ln>
                <a:solidFill>
                  <a:prstClr val="black"/>
                </a:solidFill>
                <a:effectLst/>
                <a:uLnTx/>
                <a:uFillTx/>
                <a:latin typeface="Arial"/>
                <a:ea typeface="+mn-ea"/>
                <a:cs typeface="+mn-cs"/>
              </a:rPr>
              <a:t>Szavatosság, jótállás</a:t>
            </a:r>
          </a:p>
        </p:txBody>
      </p:sp>
      <p:sp>
        <p:nvSpPr>
          <p:cNvPr id="10" name="Rectangle 9" descr="CMSLegal_Shape_Fill">
            <a:extLst>
              <a:ext uri="{FF2B5EF4-FFF2-40B4-BE49-F238E27FC236}">
                <a16:creationId xmlns:a16="http://schemas.microsoft.com/office/drawing/2014/main" id="{D5846B5E-C308-452F-909B-DD915094E68F}"/>
              </a:ext>
            </a:extLst>
          </p:cNvPr>
          <p:cNvSpPr/>
          <p:nvPr/>
        </p:nvSpPr>
        <p:spPr>
          <a:xfrm>
            <a:off x="1102813" y="5494114"/>
            <a:ext cx="7632849" cy="720000"/>
          </a:xfrm>
          <a:prstGeom prst="rec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srgbClr val="FFFFFF"/>
                </a:solidFill>
                <a:effectLst/>
                <a:uLnTx/>
                <a:uFillTx/>
                <a:latin typeface="Arial"/>
                <a:ea typeface="+mn-ea"/>
                <a:cs typeface="+mn-cs"/>
              </a:rPr>
              <a:t>csak a felek között érvényes, harmadik személyek irányában nem</a:t>
            </a:r>
          </a:p>
        </p:txBody>
      </p:sp>
      <p:sp>
        <p:nvSpPr>
          <p:cNvPr id="11" name="Frame 10" descr="CMSLegal_Shape_Fill">
            <a:extLst>
              <a:ext uri="{FF2B5EF4-FFF2-40B4-BE49-F238E27FC236}">
                <a16:creationId xmlns:a16="http://schemas.microsoft.com/office/drawing/2014/main" id="{76A0A143-DC79-47E4-87AE-9E1B61B91880}"/>
              </a:ext>
            </a:extLst>
          </p:cNvPr>
          <p:cNvSpPr/>
          <p:nvPr/>
        </p:nvSpPr>
        <p:spPr>
          <a:xfrm>
            <a:off x="244759" y="5483741"/>
            <a:ext cx="726841" cy="720000"/>
          </a:xfrm>
          <a:prstGeom prst="frame">
            <a:avLst>
              <a:gd name="adj1" fmla="val 5780"/>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800" b="1" i="0" u="none" strike="noStrike" kern="1200" cap="none" spc="0" normalizeH="0" baseline="0" noProof="0" dirty="0">
                <a:ln>
                  <a:noFill/>
                </a:ln>
                <a:solidFill>
                  <a:srgbClr val="FF0000"/>
                </a:solidFill>
                <a:effectLst/>
                <a:uLnTx/>
                <a:uFillTx/>
                <a:latin typeface="Arial"/>
                <a:ea typeface="+mn-ea"/>
                <a:cs typeface="+mn-cs"/>
              </a:rPr>
              <a:t>DE!</a:t>
            </a:r>
            <a:endPar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7" name="Picture 6" descr="CMSLegal_Icon_215">
            <a:extLst>
              <a:ext uri="{FF2B5EF4-FFF2-40B4-BE49-F238E27FC236}">
                <a16:creationId xmlns:a16="http://schemas.microsoft.com/office/drawing/2014/main" id="{52ECA318-9D25-4F89-9504-6FFD1B60ADB3}"/>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7524328" y="2708920"/>
            <a:ext cx="1008040" cy="1787514"/>
          </a:xfrm>
          <a:prstGeom prst="rect">
            <a:avLst/>
          </a:prstGeom>
        </p:spPr>
      </p:pic>
    </p:spTree>
    <p:extLst>
      <p:ext uri="{BB962C8B-B14F-4D97-AF65-F5344CB8AC3E}">
        <p14:creationId xmlns:p14="http://schemas.microsoft.com/office/powerpoint/2010/main" val="3488196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hu-HU" dirty="0"/>
              <a:t>Merre tart a magyar adatvagyon szabályozás?</a:t>
            </a:r>
          </a:p>
        </p:txBody>
      </p:sp>
      <p:sp>
        <p:nvSpPr>
          <p:cNvPr id="5" name="Frame 4" descr="CMSLegal_Shape_Fill">
            <a:extLst>
              <a:ext uri="{FF2B5EF4-FFF2-40B4-BE49-F238E27FC236}">
                <a16:creationId xmlns:a16="http://schemas.microsoft.com/office/drawing/2014/main" id="{A0A0424D-0D99-492A-92E6-7ED47902423A}"/>
              </a:ext>
            </a:extLst>
          </p:cNvPr>
          <p:cNvSpPr/>
          <p:nvPr/>
        </p:nvSpPr>
        <p:spPr>
          <a:xfrm>
            <a:off x="361928" y="1412776"/>
            <a:ext cx="8350072" cy="648072"/>
          </a:xfrm>
          <a:prstGeom prst="frame">
            <a:avLst>
              <a:gd name="adj1" fmla="val 7123"/>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a:solidFill>
                  <a:schemeClr val="tx1"/>
                </a:solidFill>
              </a:rPr>
              <a:t>Mesterséges Intelligencia Koalíció – Nemzeti MI Stratégia célkitűzése:</a:t>
            </a:r>
          </a:p>
        </p:txBody>
      </p:sp>
      <p:sp>
        <p:nvSpPr>
          <p:cNvPr id="6" name="Rectangle 5" descr="CMSLegal_Shape_Fill">
            <a:extLst>
              <a:ext uri="{FF2B5EF4-FFF2-40B4-BE49-F238E27FC236}">
                <a16:creationId xmlns:a16="http://schemas.microsoft.com/office/drawing/2014/main" id="{E1B1DCFB-95BD-454F-9D7A-852FA03221C1}"/>
              </a:ext>
            </a:extLst>
          </p:cNvPr>
          <p:cNvSpPr/>
          <p:nvPr/>
        </p:nvSpPr>
        <p:spPr>
          <a:xfrm>
            <a:off x="361928" y="2164954"/>
            <a:ext cx="4138065" cy="1080048"/>
          </a:xfrm>
          <a:prstGeom prst="rect">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dirty="0"/>
              <a:t>Az adatok átruházásának, forgalmának jogi keretei megteremtése a közadatokra és a magánadatokra</a:t>
            </a:r>
          </a:p>
        </p:txBody>
      </p:sp>
      <p:sp>
        <p:nvSpPr>
          <p:cNvPr id="7" name="Rectangle 6" descr="CMSLegal_Shape_Fill">
            <a:extLst>
              <a:ext uri="{FF2B5EF4-FFF2-40B4-BE49-F238E27FC236}">
                <a16:creationId xmlns:a16="http://schemas.microsoft.com/office/drawing/2014/main" id="{7D8222E6-2E39-4105-B104-63D506A0577A}"/>
              </a:ext>
            </a:extLst>
          </p:cNvPr>
          <p:cNvSpPr/>
          <p:nvPr/>
        </p:nvSpPr>
        <p:spPr>
          <a:xfrm>
            <a:off x="4603476" y="2164954"/>
            <a:ext cx="4138065" cy="1080048"/>
          </a:xfrm>
          <a:prstGeom prst="rect">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Új önálló, vagyoni értékű jog létrehozása az adatra mint legkisebb egységre</a:t>
            </a:r>
          </a:p>
        </p:txBody>
      </p:sp>
      <p:sp>
        <p:nvSpPr>
          <p:cNvPr id="8" name="Rectangle 7" descr="CMSLegal_Shape_Fill">
            <a:extLst>
              <a:ext uri="{FF2B5EF4-FFF2-40B4-BE49-F238E27FC236}">
                <a16:creationId xmlns:a16="http://schemas.microsoft.com/office/drawing/2014/main" id="{61CE79C5-2122-4EE6-8124-E889B1352727}"/>
              </a:ext>
            </a:extLst>
          </p:cNvPr>
          <p:cNvSpPr/>
          <p:nvPr/>
        </p:nvSpPr>
        <p:spPr>
          <a:xfrm>
            <a:off x="361927" y="4554591"/>
            <a:ext cx="8350071" cy="521990"/>
          </a:xfrm>
          <a:prstGeom prst="rect">
            <a:avLst/>
          </a:prstGeom>
          <a:solidFill>
            <a:srgbClr val="ABB300"/>
          </a:solidFill>
          <a:ln w="95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Közadatvagyon hasznosítás jogi keretei megteremtése</a:t>
            </a:r>
          </a:p>
        </p:txBody>
      </p:sp>
      <p:sp>
        <p:nvSpPr>
          <p:cNvPr id="9" name="Frame 8" descr="CMSLegal_Shape_Fill">
            <a:extLst>
              <a:ext uri="{FF2B5EF4-FFF2-40B4-BE49-F238E27FC236}">
                <a16:creationId xmlns:a16="http://schemas.microsoft.com/office/drawing/2014/main" id="{6A442DDE-BB41-47CB-842B-DC3075E7C734}"/>
              </a:ext>
            </a:extLst>
          </p:cNvPr>
          <p:cNvSpPr/>
          <p:nvPr/>
        </p:nvSpPr>
        <p:spPr>
          <a:xfrm>
            <a:off x="4868883" y="5907730"/>
            <a:ext cx="3843115" cy="464796"/>
          </a:xfrm>
          <a:prstGeom prst="frame">
            <a:avLst>
              <a:gd name="adj1" fmla="val 645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dirty="0">
                <a:solidFill>
                  <a:schemeClr val="tx1"/>
                </a:solidFill>
              </a:rPr>
              <a:t>Közadatvagyon nyilvántartás</a:t>
            </a:r>
            <a:endParaRPr lang="en-GB" sz="1400" dirty="0">
              <a:solidFill>
                <a:schemeClr val="tx1"/>
              </a:solidFill>
              <a:latin typeface="Arial" panose="020B0604020202020204" pitchFamily="34" charset="0"/>
            </a:endParaRPr>
          </a:p>
        </p:txBody>
      </p:sp>
      <p:sp>
        <p:nvSpPr>
          <p:cNvPr id="10" name="Frame 9" descr="CMSLegal_Shape_Fill">
            <a:extLst>
              <a:ext uri="{FF2B5EF4-FFF2-40B4-BE49-F238E27FC236}">
                <a16:creationId xmlns:a16="http://schemas.microsoft.com/office/drawing/2014/main" id="{F295F9A8-67DC-4B3F-AA07-FF288C64E3C9}"/>
              </a:ext>
            </a:extLst>
          </p:cNvPr>
          <p:cNvSpPr/>
          <p:nvPr/>
        </p:nvSpPr>
        <p:spPr>
          <a:xfrm>
            <a:off x="432000" y="5850536"/>
            <a:ext cx="3843115" cy="521990"/>
          </a:xfrm>
          <a:prstGeom prst="frame">
            <a:avLst>
              <a:gd name="adj1" fmla="val 6452"/>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dirty="0">
                <a:solidFill>
                  <a:schemeClr val="tx1"/>
                </a:solidFill>
              </a:rPr>
              <a:t>Egyablakos hozzáférés a közadat vagyonhoz</a:t>
            </a:r>
            <a:endParaRPr lang="en-GB" sz="1400" dirty="0">
              <a:solidFill>
                <a:schemeClr val="tx1"/>
              </a:solidFill>
              <a:latin typeface="Arial" panose="020B0604020202020204" pitchFamily="34" charset="0"/>
            </a:endParaRPr>
          </a:p>
        </p:txBody>
      </p:sp>
      <p:sp>
        <p:nvSpPr>
          <p:cNvPr id="11" name="Rectangle 10" descr="CMSLegal_Shape_Fill">
            <a:extLst>
              <a:ext uri="{FF2B5EF4-FFF2-40B4-BE49-F238E27FC236}">
                <a16:creationId xmlns:a16="http://schemas.microsoft.com/office/drawing/2014/main" id="{6F894A44-DDC3-46E2-93DE-F6999731A666}"/>
              </a:ext>
            </a:extLst>
          </p:cNvPr>
          <p:cNvSpPr/>
          <p:nvPr/>
        </p:nvSpPr>
        <p:spPr>
          <a:xfrm>
            <a:off x="4619349" y="3325681"/>
            <a:ext cx="4122192" cy="1080048"/>
          </a:xfrm>
          <a:prstGeom prst="rect">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dirty="0"/>
              <a:t>Egyszerű információ nem tartozna a védelem alá, csak valamely összekapcsolt információ, ami vagyoni értékkel bír (adat = összekapcsolt információ)</a:t>
            </a:r>
          </a:p>
        </p:txBody>
      </p:sp>
      <p:sp>
        <p:nvSpPr>
          <p:cNvPr id="12" name="Rectangle 11" descr="CMSLegal_Shape_Fill">
            <a:extLst>
              <a:ext uri="{FF2B5EF4-FFF2-40B4-BE49-F238E27FC236}">
                <a16:creationId xmlns:a16="http://schemas.microsoft.com/office/drawing/2014/main" id="{7C3AA162-73D7-409B-8976-65A5C9FBCA3B}"/>
              </a:ext>
            </a:extLst>
          </p:cNvPr>
          <p:cNvSpPr/>
          <p:nvPr/>
        </p:nvSpPr>
        <p:spPr>
          <a:xfrm>
            <a:off x="361928" y="3349108"/>
            <a:ext cx="4138064" cy="1080048"/>
          </a:xfrm>
          <a:prstGeom prst="rect">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Jogok: hozzáférés, használat, megosztás, átruházás, licencia</a:t>
            </a:r>
          </a:p>
        </p:txBody>
      </p:sp>
      <p:sp>
        <p:nvSpPr>
          <p:cNvPr id="15" name="Arrow: Striped Right 14" descr="CMSLegal_Shape_Fill">
            <a:extLst>
              <a:ext uri="{FF2B5EF4-FFF2-40B4-BE49-F238E27FC236}">
                <a16:creationId xmlns:a16="http://schemas.microsoft.com/office/drawing/2014/main" id="{355E0C65-A2F5-41C9-B85F-7FC390D55865}"/>
              </a:ext>
            </a:extLst>
          </p:cNvPr>
          <p:cNvSpPr/>
          <p:nvPr/>
        </p:nvSpPr>
        <p:spPr>
          <a:xfrm rot="5400000">
            <a:off x="4377797" y="4449927"/>
            <a:ext cx="506789" cy="1990593"/>
          </a:xfrm>
          <a:prstGeom prst="stripedRightArrow">
            <a:avLst>
              <a:gd name="adj1" fmla="val 50000"/>
              <a:gd name="adj2" fmla="val 50000"/>
            </a:avLst>
          </a:prstGeom>
          <a:solidFill>
            <a:srgbClr val="766A62"/>
          </a:solidFill>
          <a:ln w="95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6" name="Picture 15" descr="CMSLegal_ImageFromFile">
            <a:extLst>
              <a:ext uri="{FF2B5EF4-FFF2-40B4-BE49-F238E27FC236}">
                <a16:creationId xmlns:a16="http://schemas.microsoft.com/office/drawing/2014/main" id="{EAE21897-BD02-4BF0-905B-66B5CD52F6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2066" y="643886"/>
            <a:ext cx="1859932" cy="535941"/>
          </a:xfrm>
          <a:prstGeom prst="rect">
            <a:avLst/>
          </a:prstGeom>
        </p:spPr>
      </p:pic>
    </p:spTree>
    <p:extLst>
      <p:ext uri="{BB962C8B-B14F-4D97-AF65-F5344CB8AC3E}">
        <p14:creationId xmlns:p14="http://schemas.microsoft.com/office/powerpoint/2010/main" val="117639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hu-HU" dirty="0"/>
              <a:t>Merre tart a magyar adatvagyon szabályozás?</a:t>
            </a:r>
          </a:p>
        </p:txBody>
      </p:sp>
      <p:sp>
        <p:nvSpPr>
          <p:cNvPr id="4" name="Text Placeholder 3"/>
          <p:cNvSpPr>
            <a:spLocks noGrp="1"/>
          </p:cNvSpPr>
          <p:nvPr>
            <p:ph type="body" sz="quarter" idx="11"/>
          </p:nvPr>
        </p:nvSpPr>
        <p:spPr>
          <a:xfrm>
            <a:off x="1835696" y="3748142"/>
            <a:ext cx="6767460" cy="2282457"/>
          </a:xfrm>
        </p:spPr>
        <p:txBody>
          <a:bodyPr/>
          <a:lstStyle/>
          <a:p>
            <a:pPr marL="228600" lvl="2" algn="just">
              <a:buFontTx/>
              <a:buChar char="-"/>
            </a:pPr>
            <a:r>
              <a:rPr lang="hu-HU" dirty="0"/>
              <a:t>Közadat nyilvántartás elkészítése és fenntartása</a:t>
            </a:r>
          </a:p>
          <a:p>
            <a:pPr marL="228600" lvl="2" algn="just">
              <a:buFontTx/>
              <a:buChar char="-"/>
            </a:pPr>
            <a:r>
              <a:rPr lang="hu-HU" dirty="0"/>
              <a:t>Közadat kereső portál üzemeltetése</a:t>
            </a:r>
          </a:p>
          <a:p>
            <a:pPr marL="228600" lvl="2" algn="just">
              <a:buFontTx/>
              <a:buChar char="-"/>
            </a:pPr>
            <a:r>
              <a:rPr lang="hu-HU" dirty="0"/>
              <a:t>A PSI rendelet szerinti közadat jogosultak kötelezettségeinek koordinálása</a:t>
            </a:r>
          </a:p>
          <a:p>
            <a:pPr marL="228600" lvl="2" algn="just">
              <a:buFontTx/>
              <a:buChar char="-"/>
            </a:pPr>
            <a:r>
              <a:rPr lang="hu-HU" dirty="0"/>
              <a:t>Közadat adatbázisokból történő adatkérések teljesítése, koordináció a különböző közadat gazdák között (egyablakos kiszolgálás)</a:t>
            </a:r>
          </a:p>
          <a:p>
            <a:pPr marL="228600" lvl="2" algn="just">
              <a:buFontTx/>
              <a:buChar char="-"/>
            </a:pPr>
            <a:r>
              <a:rPr lang="hu-HU" dirty="0"/>
              <a:t>Központi adatpolitika koordinációja</a:t>
            </a:r>
          </a:p>
          <a:p>
            <a:pPr marL="228600" lvl="2" algn="just">
              <a:buFontTx/>
              <a:buChar char="-"/>
            </a:pPr>
            <a:r>
              <a:rPr lang="hu-HU" dirty="0"/>
              <a:t>EU trendek </a:t>
            </a:r>
            <a:r>
              <a:rPr lang="hu-HU" dirty="0" err="1"/>
              <a:t>monitorozása</a:t>
            </a:r>
            <a:endParaRPr lang="hu-HU" dirty="0"/>
          </a:p>
          <a:p>
            <a:pPr marL="228600" lvl="2" algn="just">
              <a:buFontTx/>
              <a:buChar char="-"/>
            </a:pPr>
            <a:r>
              <a:rPr lang="hu-HU" dirty="0"/>
              <a:t>Adatgazdaság számára javaslatok tétele</a:t>
            </a:r>
          </a:p>
        </p:txBody>
      </p:sp>
      <p:sp>
        <p:nvSpPr>
          <p:cNvPr id="5" name="Arrow: Chevron 4" descr="CMSLegal_Shape_Fill">
            <a:extLst>
              <a:ext uri="{FF2B5EF4-FFF2-40B4-BE49-F238E27FC236}">
                <a16:creationId xmlns:a16="http://schemas.microsoft.com/office/drawing/2014/main" id="{629192C3-1015-454F-9649-25DBA79B4462}"/>
              </a:ext>
            </a:extLst>
          </p:cNvPr>
          <p:cNvSpPr/>
          <p:nvPr/>
        </p:nvSpPr>
        <p:spPr>
          <a:xfrm>
            <a:off x="432000" y="1484784"/>
            <a:ext cx="539600" cy="436694"/>
          </a:xfrm>
          <a:prstGeom prst="chevron">
            <a:avLst/>
          </a:prstGeom>
          <a:solidFill>
            <a:srgbClr val="00759A"/>
          </a:solidFill>
          <a:ln w="9525">
            <a:solidFill>
              <a:srgbClr val="0075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endParaRPr>
          </a:p>
        </p:txBody>
      </p:sp>
      <p:sp>
        <p:nvSpPr>
          <p:cNvPr id="6" name="Rectangle 5">
            <a:extLst>
              <a:ext uri="{FF2B5EF4-FFF2-40B4-BE49-F238E27FC236}">
                <a16:creationId xmlns:a16="http://schemas.microsoft.com/office/drawing/2014/main" id="{2412B449-D573-4D57-ACA3-207974E254AC}"/>
              </a:ext>
            </a:extLst>
          </p:cNvPr>
          <p:cNvSpPr/>
          <p:nvPr/>
        </p:nvSpPr>
        <p:spPr>
          <a:xfrm>
            <a:off x="1045096" y="1530347"/>
            <a:ext cx="3561616" cy="369332"/>
          </a:xfrm>
          <a:prstGeom prst="rect">
            <a:avLst/>
          </a:prstGeom>
        </p:spPr>
        <p:txBody>
          <a:bodyPr wrap="none">
            <a:spAutoFit/>
          </a:bodyPr>
          <a:lstStyle/>
          <a:p>
            <a:r>
              <a:rPr lang="hu-HU" b="1" dirty="0"/>
              <a:t>A tervezett szervezetrendszer: </a:t>
            </a:r>
          </a:p>
        </p:txBody>
      </p:sp>
      <p:sp>
        <p:nvSpPr>
          <p:cNvPr id="10" name="Callout: Right Arrow 9" descr="CMSLegal_Shape_Fill">
            <a:extLst>
              <a:ext uri="{FF2B5EF4-FFF2-40B4-BE49-F238E27FC236}">
                <a16:creationId xmlns:a16="http://schemas.microsoft.com/office/drawing/2014/main" id="{5E21F3C3-7044-4793-895D-F542E019F6BB}"/>
              </a:ext>
            </a:extLst>
          </p:cNvPr>
          <p:cNvSpPr/>
          <p:nvPr/>
        </p:nvSpPr>
        <p:spPr>
          <a:xfrm rot="5400000">
            <a:off x="3916657" y="-1308444"/>
            <a:ext cx="1296000" cy="8294686"/>
          </a:xfrm>
          <a:prstGeom prst="rightArrowCallout">
            <a:avLst/>
          </a:prstGeom>
          <a:solidFill>
            <a:srgbClr val="13294A"/>
          </a:solidFill>
          <a:ln w="9525">
            <a:solidFill>
              <a:srgbClr val="1329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11" name="TextBox 10">
            <a:extLst>
              <a:ext uri="{FF2B5EF4-FFF2-40B4-BE49-F238E27FC236}">
                <a16:creationId xmlns:a16="http://schemas.microsoft.com/office/drawing/2014/main" id="{98732F95-2926-4BE5-98C5-B93D42F3A5EE}"/>
              </a:ext>
            </a:extLst>
          </p:cNvPr>
          <p:cNvSpPr txBox="1"/>
          <p:nvPr/>
        </p:nvSpPr>
        <p:spPr>
          <a:xfrm>
            <a:off x="610268" y="2414382"/>
            <a:ext cx="7992888" cy="338554"/>
          </a:xfrm>
          <a:prstGeom prst="rect">
            <a:avLst/>
          </a:prstGeom>
          <a:noFill/>
          <a:ln>
            <a:noFill/>
          </a:ln>
        </p:spPr>
        <p:txBody>
          <a:bodyPr wrap="square" rtlCol="0">
            <a:spAutoFit/>
          </a:bodyPr>
          <a:lstStyle/>
          <a:p>
            <a:r>
              <a:rPr lang="hu-HU" sz="1600" b="1" dirty="0">
                <a:solidFill>
                  <a:schemeClr val="bg1"/>
                </a:solidFill>
              </a:rPr>
              <a:t>Új központi hivatal a közadatok hasznosítására: Adatvagyon Koordinációs Iroda</a:t>
            </a:r>
          </a:p>
        </p:txBody>
      </p:sp>
      <p:pic>
        <p:nvPicPr>
          <p:cNvPr id="17" name="Picture 16" descr="CMSLegal_Icon_211">
            <a:extLst>
              <a:ext uri="{FF2B5EF4-FFF2-40B4-BE49-F238E27FC236}">
                <a16:creationId xmlns:a16="http://schemas.microsoft.com/office/drawing/2014/main" id="{2CF168CD-1BE0-49C8-8E53-A5100B5113AE}"/>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67774" y="4149080"/>
            <a:ext cx="1007652" cy="1101387"/>
          </a:xfrm>
          <a:prstGeom prst="rect">
            <a:avLst/>
          </a:prstGeom>
        </p:spPr>
      </p:pic>
      <p:pic>
        <p:nvPicPr>
          <p:cNvPr id="18" name="Picture 17" descr="CMSLegal_ImageFromFile">
            <a:extLst>
              <a:ext uri="{FF2B5EF4-FFF2-40B4-BE49-F238E27FC236}">
                <a16:creationId xmlns:a16="http://schemas.microsoft.com/office/drawing/2014/main" id="{B46379E7-F391-4A09-A3F4-18DA89E87F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2066" y="643886"/>
            <a:ext cx="1859932" cy="535941"/>
          </a:xfrm>
          <a:prstGeom prst="rect">
            <a:avLst/>
          </a:prstGeom>
        </p:spPr>
      </p:pic>
    </p:spTree>
    <p:extLst>
      <p:ext uri="{BB962C8B-B14F-4D97-AF65-F5344CB8AC3E}">
        <p14:creationId xmlns:p14="http://schemas.microsoft.com/office/powerpoint/2010/main" val="10780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8766F9-4FF4-4E43-AB8E-D1B6F787BB24}"/>
              </a:ext>
            </a:extLst>
          </p:cNvPr>
          <p:cNvSpPr>
            <a:spLocks noGrp="1"/>
          </p:cNvSpPr>
          <p:nvPr>
            <p:ph type="body" sz="quarter" idx="10"/>
          </p:nvPr>
        </p:nvSpPr>
        <p:spPr/>
        <p:txBody>
          <a:bodyPr/>
          <a:lstStyle/>
          <a:p>
            <a:r>
              <a:rPr lang="hu-HU" dirty="0" smtClean="0"/>
              <a:t>Jó-e a </a:t>
            </a:r>
            <a:r>
              <a:rPr lang="hu-HU" dirty="0"/>
              <a:t>magyar megoldási </a:t>
            </a:r>
            <a:r>
              <a:rPr lang="hu-HU" dirty="0" smtClean="0"/>
              <a:t>javasla</a:t>
            </a:r>
            <a:r>
              <a:rPr lang="hu-HU" dirty="0" smtClean="0"/>
              <a:t>t?</a:t>
            </a:r>
            <a:endParaRPr lang="hu-HU" dirty="0"/>
          </a:p>
        </p:txBody>
      </p:sp>
      <p:sp>
        <p:nvSpPr>
          <p:cNvPr id="6" name="Arrow: Pentagon 5" descr="CMSLegal_Shape_Fill">
            <a:extLst>
              <a:ext uri="{FF2B5EF4-FFF2-40B4-BE49-F238E27FC236}">
                <a16:creationId xmlns:a16="http://schemas.microsoft.com/office/drawing/2014/main" id="{225BF05B-472A-444A-BF6A-C4F8FB55CB3A}"/>
              </a:ext>
            </a:extLst>
          </p:cNvPr>
          <p:cNvSpPr/>
          <p:nvPr/>
        </p:nvSpPr>
        <p:spPr>
          <a:xfrm>
            <a:off x="423683" y="1513715"/>
            <a:ext cx="8280000" cy="648072"/>
          </a:xfrm>
          <a:prstGeom prst="homePlate">
            <a:avLst/>
          </a:prstGeom>
          <a:noFill/>
          <a:ln w="349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hu-HU" sz="1600" dirty="0">
                <a:solidFill>
                  <a:schemeClr val="tx1"/>
                </a:solidFill>
              </a:rPr>
              <a:t>A tervezett szabályozás kizárná a védelem köréből a nyers adathalmazokat, amelyek viszont szükségesek a mesterséges intelligencia tanításához</a:t>
            </a:r>
            <a:endParaRPr lang="en-GB" sz="1600" dirty="0">
              <a:solidFill>
                <a:schemeClr val="tx1"/>
              </a:solidFill>
            </a:endParaRPr>
          </a:p>
        </p:txBody>
      </p:sp>
      <p:sp>
        <p:nvSpPr>
          <p:cNvPr id="7" name="Arrow: Pentagon 6" descr="CMSLegal_Shape_Fill">
            <a:extLst>
              <a:ext uri="{FF2B5EF4-FFF2-40B4-BE49-F238E27FC236}">
                <a16:creationId xmlns:a16="http://schemas.microsoft.com/office/drawing/2014/main" id="{A9E91D39-2000-4455-A6C0-EA58F3F48A9A}"/>
              </a:ext>
            </a:extLst>
          </p:cNvPr>
          <p:cNvSpPr/>
          <p:nvPr/>
        </p:nvSpPr>
        <p:spPr>
          <a:xfrm>
            <a:off x="423683" y="2324529"/>
            <a:ext cx="8280000" cy="525885"/>
          </a:xfrm>
          <a:prstGeom prst="homePlate">
            <a:avLst/>
          </a:prstGeom>
          <a:noFill/>
          <a:ln w="349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sz="1600" dirty="0">
                <a:solidFill>
                  <a:schemeClr val="tx1"/>
                </a:solidFill>
              </a:rPr>
              <a:t>Értelmezési nehézségek az adat = összekapcsolt információ definícióval</a:t>
            </a:r>
            <a:endParaRPr lang="en-GB" sz="1600" dirty="0">
              <a:solidFill>
                <a:schemeClr val="tx1"/>
              </a:solidFill>
            </a:endParaRPr>
          </a:p>
        </p:txBody>
      </p:sp>
      <p:sp>
        <p:nvSpPr>
          <p:cNvPr id="8" name="Arrow: Pentagon 7" descr="CMSLegal_Shape_Fill">
            <a:extLst>
              <a:ext uri="{FF2B5EF4-FFF2-40B4-BE49-F238E27FC236}">
                <a16:creationId xmlns:a16="http://schemas.microsoft.com/office/drawing/2014/main" id="{5EF33EB2-E302-4588-8B03-7D0D807843EA}"/>
              </a:ext>
            </a:extLst>
          </p:cNvPr>
          <p:cNvSpPr/>
          <p:nvPr/>
        </p:nvSpPr>
        <p:spPr>
          <a:xfrm>
            <a:off x="423683" y="3012524"/>
            <a:ext cx="6812613" cy="525886"/>
          </a:xfrm>
          <a:prstGeom prst="homePlate">
            <a:avLst/>
          </a:prstGeom>
          <a:noFill/>
          <a:ln w="349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sz="1600" dirty="0">
                <a:solidFill>
                  <a:schemeClr val="tx1"/>
                </a:solidFill>
              </a:rPr>
              <a:t>Az adat fogalma túl tág, nem alkalmas egy új jog alapjául</a:t>
            </a:r>
            <a:endParaRPr lang="en-GB" sz="1600" dirty="0">
              <a:solidFill>
                <a:schemeClr val="tx1"/>
              </a:solidFill>
            </a:endParaRPr>
          </a:p>
        </p:txBody>
      </p:sp>
      <p:sp>
        <p:nvSpPr>
          <p:cNvPr id="9" name="Arrow: Pentagon 8" descr="CMSLegal_Shape_Fill">
            <a:extLst>
              <a:ext uri="{FF2B5EF4-FFF2-40B4-BE49-F238E27FC236}">
                <a16:creationId xmlns:a16="http://schemas.microsoft.com/office/drawing/2014/main" id="{DE3703A9-6771-4E1F-8D06-1B72BCED0D70}"/>
              </a:ext>
            </a:extLst>
          </p:cNvPr>
          <p:cNvSpPr/>
          <p:nvPr/>
        </p:nvSpPr>
        <p:spPr>
          <a:xfrm>
            <a:off x="432000" y="5194571"/>
            <a:ext cx="8280000" cy="1005281"/>
          </a:xfrm>
          <a:prstGeom prst="homePlate">
            <a:avLst/>
          </a:prstGeom>
          <a:noFill/>
          <a:ln w="349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sz="1500" dirty="0">
                <a:solidFill>
                  <a:schemeClr val="tx1"/>
                </a:solidFill>
              </a:rPr>
              <a:t>Adathalmazok, adatkészletek, adatbázisok kellene, hogy a védelem tárgyai legyenek, mivel az adat (információ) védelme kiüresítené a létező szerzői jogi adatbázisvédelmet és számos szerzői jogi szabad felhasználási esetkört is (pl. adatbányászati célú szabad felhasználást akadályozná)</a:t>
            </a:r>
            <a:endParaRPr lang="en-GB" sz="1500" dirty="0">
              <a:solidFill>
                <a:schemeClr val="tx1"/>
              </a:solidFill>
            </a:endParaRPr>
          </a:p>
        </p:txBody>
      </p:sp>
      <p:sp>
        <p:nvSpPr>
          <p:cNvPr id="10" name="Arrow: Pentagon 9" descr="CMSLegal_Shape_Fill">
            <a:extLst>
              <a:ext uri="{FF2B5EF4-FFF2-40B4-BE49-F238E27FC236}">
                <a16:creationId xmlns:a16="http://schemas.microsoft.com/office/drawing/2014/main" id="{AF3F486D-97EC-4414-8295-6656989296AD}"/>
              </a:ext>
            </a:extLst>
          </p:cNvPr>
          <p:cNvSpPr/>
          <p:nvPr/>
        </p:nvSpPr>
        <p:spPr>
          <a:xfrm>
            <a:off x="423683" y="3757894"/>
            <a:ext cx="6164541" cy="498646"/>
          </a:xfrm>
          <a:prstGeom prst="homePlate">
            <a:avLst/>
          </a:prstGeom>
          <a:noFill/>
          <a:ln w="34925">
            <a:solidFill>
              <a:srgbClr val="766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sz="1600" dirty="0">
                <a:solidFill>
                  <a:schemeClr val="tx1"/>
                </a:solidFill>
              </a:rPr>
              <a:t>Adat mint információ levédése = információszabadsági aggályok</a:t>
            </a:r>
            <a:endParaRPr lang="en-GB" sz="1600" dirty="0">
              <a:solidFill>
                <a:schemeClr val="tx1"/>
              </a:solidFill>
            </a:endParaRPr>
          </a:p>
        </p:txBody>
      </p:sp>
      <p:sp>
        <p:nvSpPr>
          <p:cNvPr id="11" name="Arrow: Pentagon 10" descr="CMSLegal_Shape_Fill">
            <a:extLst>
              <a:ext uri="{FF2B5EF4-FFF2-40B4-BE49-F238E27FC236}">
                <a16:creationId xmlns:a16="http://schemas.microsoft.com/office/drawing/2014/main" id="{2850E375-B051-40A6-93ED-E1D7562F8F74}"/>
              </a:ext>
            </a:extLst>
          </p:cNvPr>
          <p:cNvSpPr/>
          <p:nvPr/>
        </p:nvSpPr>
        <p:spPr>
          <a:xfrm>
            <a:off x="423683" y="4469742"/>
            <a:ext cx="6956629" cy="498646"/>
          </a:xfrm>
          <a:prstGeom prst="homePlate">
            <a:avLst/>
          </a:prstGeom>
          <a:noFill/>
          <a:ln w="34925">
            <a:solidFill>
              <a:srgbClr val="AB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sz="1600" dirty="0">
                <a:solidFill>
                  <a:schemeClr val="tx1"/>
                </a:solidFill>
              </a:rPr>
              <a:t>Adatok, információk kisajátítását teszi lehetővé – az innováció gátja lehet</a:t>
            </a:r>
            <a:endParaRPr lang="en-GB" sz="1600" dirty="0">
              <a:solidFill>
                <a:schemeClr val="tx1"/>
              </a:solidFill>
            </a:endParaRPr>
          </a:p>
        </p:txBody>
      </p:sp>
      <p:grpSp>
        <p:nvGrpSpPr>
          <p:cNvPr id="12" name="Group 11">
            <a:extLst>
              <a:ext uri="{FF2B5EF4-FFF2-40B4-BE49-F238E27FC236}">
                <a16:creationId xmlns:a16="http://schemas.microsoft.com/office/drawing/2014/main" id="{5259EFA8-5BFF-45DE-9DB2-69D6B354D162}"/>
              </a:ext>
            </a:extLst>
          </p:cNvPr>
          <p:cNvGrpSpPr/>
          <p:nvPr/>
        </p:nvGrpSpPr>
        <p:grpSpPr>
          <a:xfrm>
            <a:off x="7452320" y="3569432"/>
            <a:ext cx="1123981" cy="1061208"/>
            <a:chOff x="433387" y="3733440"/>
            <a:chExt cx="720000" cy="720000"/>
          </a:xfrm>
        </p:grpSpPr>
        <p:sp>
          <p:nvSpPr>
            <p:cNvPr id="13" name="Oval 12" descr="CMSLegal_Shape_Fill">
              <a:extLst>
                <a:ext uri="{FF2B5EF4-FFF2-40B4-BE49-F238E27FC236}">
                  <a16:creationId xmlns:a16="http://schemas.microsoft.com/office/drawing/2014/main" id="{81CAACB9-248C-4B82-AFDE-83541F0A16EC}"/>
                </a:ext>
              </a:extLst>
            </p:cNvPr>
            <p:cNvSpPr>
              <a:spLocks noChangeAspect="1"/>
            </p:cNvSpPr>
            <p:nvPr/>
          </p:nvSpPr>
          <p:spPr>
            <a:xfrm>
              <a:off x="433387" y="3733440"/>
              <a:ext cx="720000" cy="720000"/>
            </a:xfrm>
            <a:prstGeom prst="ellipse">
              <a:avLst/>
            </a:pr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grpSp>
          <p:nvGrpSpPr>
            <p:cNvPr id="14" name="Group 435">
              <a:extLst>
                <a:ext uri="{FF2B5EF4-FFF2-40B4-BE49-F238E27FC236}">
                  <a16:creationId xmlns:a16="http://schemas.microsoft.com/office/drawing/2014/main" id="{2514F8CB-B349-46F9-9A71-6E421F0B0FBE}"/>
                </a:ext>
              </a:extLst>
            </p:cNvPr>
            <p:cNvGrpSpPr>
              <a:grpSpLocks noChangeAspect="1"/>
            </p:cNvGrpSpPr>
            <p:nvPr/>
          </p:nvGrpSpPr>
          <p:grpSpPr bwMode="auto">
            <a:xfrm>
              <a:off x="609669" y="3827006"/>
              <a:ext cx="373062" cy="539750"/>
              <a:chOff x="4211" y="3600"/>
              <a:chExt cx="235" cy="340"/>
            </a:xfrm>
            <a:solidFill>
              <a:schemeClr val="accent3"/>
            </a:solidFill>
          </p:grpSpPr>
          <p:sp>
            <p:nvSpPr>
              <p:cNvPr id="15" name="Freeform 436">
                <a:extLst>
                  <a:ext uri="{FF2B5EF4-FFF2-40B4-BE49-F238E27FC236}">
                    <a16:creationId xmlns:a16="http://schemas.microsoft.com/office/drawing/2014/main" id="{DF4D2975-C114-4635-B753-EC6E85C9D855}"/>
                  </a:ext>
                </a:extLst>
              </p:cNvPr>
              <p:cNvSpPr>
                <a:spLocks noEditPoints="1"/>
              </p:cNvSpPr>
              <p:nvPr/>
            </p:nvSpPr>
            <p:spPr bwMode="auto">
              <a:xfrm>
                <a:off x="4211" y="3600"/>
                <a:ext cx="235" cy="285"/>
              </a:xfrm>
              <a:custGeom>
                <a:avLst/>
                <a:gdLst>
                  <a:gd name="T0" fmla="*/ 0 w 1734"/>
                  <a:gd name="T1" fmla="*/ 867 h 2111"/>
                  <a:gd name="T2" fmla="*/ 267 w 1734"/>
                  <a:gd name="T3" fmla="*/ 1498 h 2111"/>
                  <a:gd name="T4" fmla="*/ 500 w 1734"/>
                  <a:gd name="T5" fmla="*/ 1867 h 2111"/>
                  <a:gd name="T6" fmla="*/ 563 w 1734"/>
                  <a:gd name="T7" fmla="*/ 2111 h 2111"/>
                  <a:gd name="T8" fmla="*/ 1220 w 1734"/>
                  <a:gd name="T9" fmla="*/ 2073 h 2111"/>
                  <a:gd name="T10" fmla="*/ 1472 w 1734"/>
                  <a:gd name="T11" fmla="*/ 1493 h 2111"/>
                  <a:gd name="T12" fmla="*/ 1548 w 1734"/>
                  <a:gd name="T13" fmla="*/ 1401 h 2111"/>
                  <a:gd name="T14" fmla="*/ 1734 w 1734"/>
                  <a:gd name="T15" fmla="*/ 867 h 2111"/>
                  <a:gd name="T16" fmla="*/ 760 w 1734"/>
                  <a:gd name="T17" fmla="*/ 2033 h 2111"/>
                  <a:gd name="T18" fmla="*/ 681 w 1734"/>
                  <a:gd name="T19" fmla="*/ 1051 h 2111"/>
                  <a:gd name="T20" fmla="*/ 785 w 1734"/>
                  <a:gd name="T21" fmla="*/ 996 h 2111"/>
                  <a:gd name="T22" fmla="*/ 877 w 1734"/>
                  <a:gd name="T23" fmla="*/ 1156 h 2111"/>
                  <a:gd name="T24" fmla="*/ 895 w 1734"/>
                  <a:gd name="T25" fmla="*/ 1143 h 2111"/>
                  <a:gd name="T26" fmla="*/ 1071 w 1734"/>
                  <a:gd name="T27" fmla="*/ 1016 h 2111"/>
                  <a:gd name="T28" fmla="*/ 1193 w 1734"/>
                  <a:gd name="T29" fmla="*/ 989 h 2111"/>
                  <a:gd name="T30" fmla="*/ 760 w 1734"/>
                  <a:gd name="T31" fmla="*/ 2033 h 2111"/>
                  <a:gd name="T32" fmla="*/ 1414 w 1734"/>
                  <a:gd name="T33" fmla="*/ 1441 h 2111"/>
                  <a:gd name="T34" fmla="*/ 1154 w 1734"/>
                  <a:gd name="T35" fmla="*/ 1855 h 2111"/>
                  <a:gd name="T36" fmla="*/ 1020 w 1734"/>
                  <a:gd name="T37" fmla="*/ 2033 h 2111"/>
                  <a:gd name="T38" fmla="*/ 1290 w 1734"/>
                  <a:gd name="T39" fmla="*/ 820 h 2111"/>
                  <a:gd name="T40" fmla="*/ 1233 w 1734"/>
                  <a:gd name="T41" fmla="*/ 808 h 2111"/>
                  <a:gd name="T42" fmla="*/ 1092 w 1734"/>
                  <a:gd name="T43" fmla="*/ 980 h 2111"/>
                  <a:gd name="T44" fmla="*/ 961 w 1734"/>
                  <a:gd name="T45" fmla="*/ 849 h 2111"/>
                  <a:gd name="T46" fmla="*/ 873 w 1734"/>
                  <a:gd name="T47" fmla="*/ 1086 h 2111"/>
                  <a:gd name="T48" fmla="*/ 799 w 1734"/>
                  <a:gd name="T49" fmla="*/ 950 h 2111"/>
                  <a:gd name="T50" fmla="*/ 684 w 1734"/>
                  <a:gd name="T51" fmla="*/ 1012 h 2111"/>
                  <a:gd name="T52" fmla="*/ 487 w 1734"/>
                  <a:gd name="T53" fmla="*/ 808 h 2111"/>
                  <a:gd name="T54" fmla="*/ 430 w 1734"/>
                  <a:gd name="T55" fmla="*/ 820 h 2111"/>
                  <a:gd name="T56" fmla="*/ 598 w 1734"/>
                  <a:gd name="T57" fmla="*/ 2033 h 2111"/>
                  <a:gd name="T58" fmla="*/ 327 w 1734"/>
                  <a:gd name="T59" fmla="*/ 1449 h 2111"/>
                  <a:gd name="T60" fmla="*/ 247 w 1734"/>
                  <a:gd name="T61" fmla="*/ 1353 h 2111"/>
                  <a:gd name="T62" fmla="*/ 867 w 1734"/>
                  <a:gd name="T63" fmla="*/ 78 h 2111"/>
                  <a:gd name="T64" fmla="*/ 1487 w 1734"/>
                  <a:gd name="T65" fmla="*/ 1353 h 2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34" h="2111">
                    <a:moveTo>
                      <a:pt x="867" y="0"/>
                    </a:moveTo>
                    <a:cubicBezTo>
                      <a:pt x="389" y="0"/>
                      <a:pt x="0" y="389"/>
                      <a:pt x="0" y="867"/>
                    </a:cubicBezTo>
                    <a:cubicBezTo>
                      <a:pt x="0" y="1063"/>
                      <a:pt x="65" y="1247"/>
                      <a:pt x="186" y="1401"/>
                    </a:cubicBezTo>
                    <a:cubicBezTo>
                      <a:pt x="211" y="1433"/>
                      <a:pt x="238" y="1465"/>
                      <a:pt x="267" y="1498"/>
                    </a:cubicBezTo>
                    <a:cubicBezTo>
                      <a:pt x="268" y="1499"/>
                      <a:pt x="268" y="1499"/>
                      <a:pt x="268" y="1499"/>
                    </a:cubicBezTo>
                    <a:cubicBezTo>
                      <a:pt x="358" y="1604"/>
                      <a:pt x="461" y="1723"/>
                      <a:pt x="500" y="1867"/>
                    </a:cubicBezTo>
                    <a:cubicBezTo>
                      <a:pt x="504" y="1881"/>
                      <a:pt x="515" y="1984"/>
                      <a:pt x="524" y="2076"/>
                    </a:cubicBezTo>
                    <a:cubicBezTo>
                      <a:pt x="526" y="2096"/>
                      <a:pt x="543" y="2111"/>
                      <a:pt x="563" y="2111"/>
                    </a:cubicBezTo>
                    <a:cubicBezTo>
                      <a:pt x="1181" y="2111"/>
                      <a:pt x="1181" y="2111"/>
                      <a:pt x="1181" y="2111"/>
                    </a:cubicBezTo>
                    <a:cubicBezTo>
                      <a:pt x="1202" y="2111"/>
                      <a:pt x="1219" y="2094"/>
                      <a:pt x="1220" y="2073"/>
                    </a:cubicBezTo>
                    <a:cubicBezTo>
                      <a:pt x="1222" y="1988"/>
                      <a:pt x="1226" y="1891"/>
                      <a:pt x="1229" y="1875"/>
                    </a:cubicBezTo>
                    <a:cubicBezTo>
                      <a:pt x="1268" y="1732"/>
                      <a:pt x="1377" y="1605"/>
                      <a:pt x="1472" y="1493"/>
                    </a:cubicBezTo>
                    <a:cubicBezTo>
                      <a:pt x="1473" y="1492"/>
                      <a:pt x="1473" y="1492"/>
                      <a:pt x="1473" y="1492"/>
                    </a:cubicBezTo>
                    <a:cubicBezTo>
                      <a:pt x="1500" y="1460"/>
                      <a:pt x="1525" y="1430"/>
                      <a:pt x="1548" y="1401"/>
                    </a:cubicBezTo>
                    <a:cubicBezTo>
                      <a:pt x="1548" y="1401"/>
                      <a:pt x="1548" y="1401"/>
                      <a:pt x="1548" y="1401"/>
                    </a:cubicBezTo>
                    <a:cubicBezTo>
                      <a:pt x="1669" y="1248"/>
                      <a:pt x="1734" y="1063"/>
                      <a:pt x="1734" y="867"/>
                    </a:cubicBezTo>
                    <a:cubicBezTo>
                      <a:pt x="1734" y="389"/>
                      <a:pt x="1345" y="0"/>
                      <a:pt x="867" y="0"/>
                    </a:cubicBezTo>
                    <a:close/>
                    <a:moveTo>
                      <a:pt x="760" y="2033"/>
                    </a:moveTo>
                    <a:cubicBezTo>
                      <a:pt x="530" y="1001"/>
                      <a:pt x="530" y="1001"/>
                      <a:pt x="530" y="1001"/>
                    </a:cubicBezTo>
                    <a:cubicBezTo>
                      <a:pt x="681" y="1051"/>
                      <a:pt x="681" y="1051"/>
                      <a:pt x="681" y="1051"/>
                    </a:cubicBezTo>
                    <a:cubicBezTo>
                      <a:pt x="686" y="1053"/>
                      <a:pt x="692" y="1053"/>
                      <a:pt x="697" y="1050"/>
                    </a:cubicBezTo>
                    <a:cubicBezTo>
                      <a:pt x="785" y="996"/>
                      <a:pt x="785" y="996"/>
                      <a:pt x="785" y="996"/>
                    </a:cubicBezTo>
                    <a:cubicBezTo>
                      <a:pt x="859" y="1145"/>
                      <a:pt x="859" y="1145"/>
                      <a:pt x="859" y="1145"/>
                    </a:cubicBezTo>
                    <a:cubicBezTo>
                      <a:pt x="862" y="1152"/>
                      <a:pt x="869" y="1156"/>
                      <a:pt x="877" y="1156"/>
                    </a:cubicBezTo>
                    <a:cubicBezTo>
                      <a:pt x="877" y="1156"/>
                      <a:pt x="877" y="1156"/>
                      <a:pt x="878" y="1156"/>
                    </a:cubicBezTo>
                    <a:cubicBezTo>
                      <a:pt x="886" y="1156"/>
                      <a:pt x="892" y="1150"/>
                      <a:pt x="895" y="1143"/>
                    </a:cubicBezTo>
                    <a:cubicBezTo>
                      <a:pt x="973" y="906"/>
                      <a:pt x="973" y="906"/>
                      <a:pt x="973" y="906"/>
                    </a:cubicBezTo>
                    <a:cubicBezTo>
                      <a:pt x="1071" y="1016"/>
                      <a:pt x="1071" y="1016"/>
                      <a:pt x="1071" y="1016"/>
                    </a:cubicBezTo>
                    <a:cubicBezTo>
                      <a:pt x="1076" y="1021"/>
                      <a:pt x="1084" y="1023"/>
                      <a:pt x="1091" y="1021"/>
                    </a:cubicBezTo>
                    <a:cubicBezTo>
                      <a:pt x="1193" y="989"/>
                      <a:pt x="1193" y="989"/>
                      <a:pt x="1193" y="989"/>
                    </a:cubicBezTo>
                    <a:cubicBezTo>
                      <a:pt x="960" y="2033"/>
                      <a:pt x="960" y="2033"/>
                      <a:pt x="960" y="2033"/>
                    </a:cubicBezTo>
                    <a:lnTo>
                      <a:pt x="760" y="2033"/>
                    </a:lnTo>
                    <a:close/>
                    <a:moveTo>
                      <a:pt x="1487" y="1353"/>
                    </a:moveTo>
                    <a:cubicBezTo>
                      <a:pt x="1465" y="1381"/>
                      <a:pt x="1440" y="1410"/>
                      <a:pt x="1414" y="1441"/>
                    </a:cubicBezTo>
                    <a:cubicBezTo>
                      <a:pt x="1413" y="1442"/>
                      <a:pt x="1413" y="1442"/>
                      <a:pt x="1413" y="1442"/>
                    </a:cubicBezTo>
                    <a:cubicBezTo>
                      <a:pt x="1312" y="1561"/>
                      <a:pt x="1198" y="1695"/>
                      <a:pt x="1154" y="1855"/>
                    </a:cubicBezTo>
                    <a:cubicBezTo>
                      <a:pt x="1149" y="1873"/>
                      <a:pt x="1145" y="1955"/>
                      <a:pt x="1143" y="2033"/>
                    </a:cubicBezTo>
                    <a:cubicBezTo>
                      <a:pt x="1020" y="2033"/>
                      <a:pt x="1020" y="2033"/>
                      <a:pt x="1020" y="2033"/>
                    </a:cubicBezTo>
                    <a:cubicBezTo>
                      <a:pt x="1020" y="2033"/>
                      <a:pt x="1262" y="946"/>
                      <a:pt x="1262" y="946"/>
                    </a:cubicBezTo>
                    <a:cubicBezTo>
                      <a:pt x="1290" y="820"/>
                      <a:pt x="1290" y="820"/>
                      <a:pt x="1290" y="820"/>
                    </a:cubicBezTo>
                    <a:cubicBezTo>
                      <a:pt x="1294" y="805"/>
                      <a:pt x="1284" y="789"/>
                      <a:pt x="1268" y="786"/>
                    </a:cubicBezTo>
                    <a:cubicBezTo>
                      <a:pt x="1252" y="782"/>
                      <a:pt x="1237" y="792"/>
                      <a:pt x="1233" y="808"/>
                    </a:cubicBezTo>
                    <a:cubicBezTo>
                      <a:pt x="1203" y="945"/>
                      <a:pt x="1203" y="945"/>
                      <a:pt x="1203" y="945"/>
                    </a:cubicBezTo>
                    <a:cubicBezTo>
                      <a:pt x="1092" y="980"/>
                      <a:pt x="1092" y="980"/>
                      <a:pt x="1092" y="980"/>
                    </a:cubicBezTo>
                    <a:cubicBezTo>
                      <a:pt x="979" y="855"/>
                      <a:pt x="979" y="855"/>
                      <a:pt x="979" y="855"/>
                    </a:cubicBezTo>
                    <a:cubicBezTo>
                      <a:pt x="974" y="850"/>
                      <a:pt x="967" y="848"/>
                      <a:pt x="961" y="849"/>
                    </a:cubicBezTo>
                    <a:cubicBezTo>
                      <a:pt x="954" y="851"/>
                      <a:pt x="948" y="856"/>
                      <a:pt x="946" y="862"/>
                    </a:cubicBezTo>
                    <a:cubicBezTo>
                      <a:pt x="873" y="1086"/>
                      <a:pt x="873" y="1086"/>
                      <a:pt x="873" y="1086"/>
                    </a:cubicBezTo>
                    <a:cubicBezTo>
                      <a:pt x="810" y="960"/>
                      <a:pt x="810" y="960"/>
                      <a:pt x="810" y="960"/>
                    </a:cubicBezTo>
                    <a:cubicBezTo>
                      <a:pt x="808" y="955"/>
                      <a:pt x="804" y="951"/>
                      <a:pt x="799" y="950"/>
                    </a:cubicBezTo>
                    <a:cubicBezTo>
                      <a:pt x="793" y="948"/>
                      <a:pt x="788" y="949"/>
                      <a:pt x="783" y="952"/>
                    </a:cubicBezTo>
                    <a:cubicBezTo>
                      <a:pt x="684" y="1012"/>
                      <a:pt x="684" y="1012"/>
                      <a:pt x="684" y="1012"/>
                    </a:cubicBezTo>
                    <a:cubicBezTo>
                      <a:pt x="520" y="957"/>
                      <a:pt x="520" y="957"/>
                      <a:pt x="520" y="957"/>
                    </a:cubicBezTo>
                    <a:cubicBezTo>
                      <a:pt x="487" y="808"/>
                      <a:pt x="487" y="808"/>
                      <a:pt x="487" y="808"/>
                    </a:cubicBezTo>
                    <a:cubicBezTo>
                      <a:pt x="483" y="792"/>
                      <a:pt x="468" y="782"/>
                      <a:pt x="452" y="786"/>
                    </a:cubicBezTo>
                    <a:cubicBezTo>
                      <a:pt x="436" y="789"/>
                      <a:pt x="426" y="805"/>
                      <a:pt x="430" y="820"/>
                    </a:cubicBezTo>
                    <a:cubicBezTo>
                      <a:pt x="700" y="2033"/>
                      <a:pt x="700" y="2033"/>
                      <a:pt x="700" y="2033"/>
                    </a:cubicBezTo>
                    <a:cubicBezTo>
                      <a:pt x="598" y="2033"/>
                      <a:pt x="598" y="2033"/>
                      <a:pt x="598" y="2033"/>
                    </a:cubicBezTo>
                    <a:cubicBezTo>
                      <a:pt x="591" y="1966"/>
                      <a:pt x="580" y="1866"/>
                      <a:pt x="575" y="1847"/>
                    </a:cubicBezTo>
                    <a:cubicBezTo>
                      <a:pt x="531" y="1686"/>
                      <a:pt x="423" y="1560"/>
                      <a:pt x="327" y="1449"/>
                    </a:cubicBezTo>
                    <a:cubicBezTo>
                      <a:pt x="325" y="1447"/>
                      <a:pt x="325" y="1447"/>
                      <a:pt x="325" y="1447"/>
                    </a:cubicBezTo>
                    <a:cubicBezTo>
                      <a:pt x="297" y="1415"/>
                      <a:pt x="271" y="1384"/>
                      <a:pt x="247" y="1353"/>
                    </a:cubicBezTo>
                    <a:cubicBezTo>
                      <a:pt x="136" y="1213"/>
                      <a:pt x="78" y="1045"/>
                      <a:pt x="78" y="867"/>
                    </a:cubicBezTo>
                    <a:cubicBezTo>
                      <a:pt x="78" y="432"/>
                      <a:pt x="432" y="78"/>
                      <a:pt x="867" y="78"/>
                    </a:cubicBezTo>
                    <a:cubicBezTo>
                      <a:pt x="1302" y="78"/>
                      <a:pt x="1656" y="432"/>
                      <a:pt x="1656" y="867"/>
                    </a:cubicBezTo>
                    <a:cubicBezTo>
                      <a:pt x="1656" y="1045"/>
                      <a:pt x="1598" y="1213"/>
                      <a:pt x="1487" y="13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437">
                <a:extLst>
                  <a:ext uri="{FF2B5EF4-FFF2-40B4-BE49-F238E27FC236}">
                    <a16:creationId xmlns:a16="http://schemas.microsoft.com/office/drawing/2014/main" id="{518D1BAE-7187-4338-9ED8-378EB83C9373}"/>
                  </a:ext>
                </a:extLst>
              </p:cNvPr>
              <p:cNvSpPr>
                <a:spLocks/>
              </p:cNvSpPr>
              <p:nvPr/>
            </p:nvSpPr>
            <p:spPr bwMode="auto">
              <a:xfrm>
                <a:off x="4282" y="3894"/>
                <a:ext cx="94" cy="10"/>
              </a:xfrm>
              <a:custGeom>
                <a:avLst/>
                <a:gdLst>
                  <a:gd name="T0" fmla="*/ 655 w 694"/>
                  <a:gd name="T1" fmla="*/ 0 h 78"/>
                  <a:gd name="T2" fmla="*/ 38 w 694"/>
                  <a:gd name="T3" fmla="*/ 0 h 78"/>
                  <a:gd name="T4" fmla="*/ 0 w 694"/>
                  <a:gd name="T5" fmla="*/ 39 h 78"/>
                  <a:gd name="T6" fmla="*/ 38 w 694"/>
                  <a:gd name="T7" fmla="*/ 78 h 78"/>
                  <a:gd name="T8" fmla="*/ 655 w 694"/>
                  <a:gd name="T9" fmla="*/ 78 h 78"/>
                  <a:gd name="T10" fmla="*/ 694 w 694"/>
                  <a:gd name="T11" fmla="*/ 39 h 78"/>
                  <a:gd name="T12" fmla="*/ 655 w 694"/>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694" h="78">
                    <a:moveTo>
                      <a:pt x="655" y="0"/>
                    </a:moveTo>
                    <a:cubicBezTo>
                      <a:pt x="38" y="0"/>
                      <a:pt x="38" y="0"/>
                      <a:pt x="38" y="0"/>
                    </a:cubicBezTo>
                    <a:cubicBezTo>
                      <a:pt x="17" y="0"/>
                      <a:pt x="0" y="17"/>
                      <a:pt x="0" y="39"/>
                    </a:cubicBezTo>
                    <a:cubicBezTo>
                      <a:pt x="0" y="60"/>
                      <a:pt x="17" y="78"/>
                      <a:pt x="38" y="78"/>
                    </a:cubicBezTo>
                    <a:cubicBezTo>
                      <a:pt x="655" y="78"/>
                      <a:pt x="655" y="78"/>
                      <a:pt x="655" y="78"/>
                    </a:cubicBezTo>
                    <a:cubicBezTo>
                      <a:pt x="676" y="78"/>
                      <a:pt x="694" y="60"/>
                      <a:pt x="694" y="39"/>
                    </a:cubicBezTo>
                    <a:cubicBezTo>
                      <a:pt x="694" y="17"/>
                      <a:pt x="676" y="0"/>
                      <a:pt x="65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438">
                <a:extLst>
                  <a:ext uri="{FF2B5EF4-FFF2-40B4-BE49-F238E27FC236}">
                    <a16:creationId xmlns:a16="http://schemas.microsoft.com/office/drawing/2014/main" id="{1CBF72D8-8842-4DB6-B371-D647CA2B0B64}"/>
                  </a:ext>
                </a:extLst>
              </p:cNvPr>
              <p:cNvSpPr>
                <a:spLocks/>
              </p:cNvSpPr>
              <p:nvPr/>
            </p:nvSpPr>
            <p:spPr bwMode="auto">
              <a:xfrm>
                <a:off x="4289" y="3912"/>
                <a:ext cx="79" cy="10"/>
              </a:xfrm>
              <a:custGeom>
                <a:avLst/>
                <a:gdLst>
                  <a:gd name="T0" fmla="*/ 541 w 580"/>
                  <a:gd name="T1" fmla="*/ 0 h 78"/>
                  <a:gd name="T2" fmla="*/ 39 w 580"/>
                  <a:gd name="T3" fmla="*/ 0 h 78"/>
                  <a:gd name="T4" fmla="*/ 0 w 580"/>
                  <a:gd name="T5" fmla="*/ 39 h 78"/>
                  <a:gd name="T6" fmla="*/ 39 w 580"/>
                  <a:gd name="T7" fmla="*/ 78 h 78"/>
                  <a:gd name="T8" fmla="*/ 541 w 580"/>
                  <a:gd name="T9" fmla="*/ 78 h 78"/>
                  <a:gd name="T10" fmla="*/ 580 w 580"/>
                  <a:gd name="T11" fmla="*/ 39 h 78"/>
                  <a:gd name="T12" fmla="*/ 541 w 580"/>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580" h="78">
                    <a:moveTo>
                      <a:pt x="541" y="0"/>
                    </a:moveTo>
                    <a:cubicBezTo>
                      <a:pt x="39" y="0"/>
                      <a:pt x="39" y="0"/>
                      <a:pt x="39" y="0"/>
                    </a:cubicBezTo>
                    <a:cubicBezTo>
                      <a:pt x="17" y="0"/>
                      <a:pt x="0" y="17"/>
                      <a:pt x="0" y="39"/>
                    </a:cubicBezTo>
                    <a:cubicBezTo>
                      <a:pt x="0" y="60"/>
                      <a:pt x="17" y="78"/>
                      <a:pt x="39" y="78"/>
                    </a:cubicBezTo>
                    <a:cubicBezTo>
                      <a:pt x="541" y="78"/>
                      <a:pt x="541" y="78"/>
                      <a:pt x="541" y="78"/>
                    </a:cubicBezTo>
                    <a:cubicBezTo>
                      <a:pt x="563" y="78"/>
                      <a:pt x="580" y="60"/>
                      <a:pt x="580" y="39"/>
                    </a:cubicBezTo>
                    <a:cubicBezTo>
                      <a:pt x="580" y="17"/>
                      <a:pt x="563" y="0"/>
                      <a:pt x="54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439">
                <a:extLst>
                  <a:ext uri="{FF2B5EF4-FFF2-40B4-BE49-F238E27FC236}">
                    <a16:creationId xmlns:a16="http://schemas.microsoft.com/office/drawing/2014/main" id="{592C619C-90E2-46E2-BEE3-2334C16BF90D}"/>
                  </a:ext>
                </a:extLst>
              </p:cNvPr>
              <p:cNvSpPr>
                <a:spLocks/>
              </p:cNvSpPr>
              <p:nvPr/>
            </p:nvSpPr>
            <p:spPr bwMode="auto">
              <a:xfrm>
                <a:off x="4299" y="3930"/>
                <a:ext cx="60" cy="10"/>
              </a:xfrm>
              <a:custGeom>
                <a:avLst/>
                <a:gdLst>
                  <a:gd name="T0" fmla="*/ 404 w 443"/>
                  <a:gd name="T1" fmla="*/ 0 h 78"/>
                  <a:gd name="T2" fmla="*/ 39 w 443"/>
                  <a:gd name="T3" fmla="*/ 0 h 78"/>
                  <a:gd name="T4" fmla="*/ 0 w 443"/>
                  <a:gd name="T5" fmla="*/ 39 h 78"/>
                  <a:gd name="T6" fmla="*/ 39 w 443"/>
                  <a:gd name="T7" fmla="*/ 78 h 78"/>
                  <a:gd name="T8" fmla="*/ 404 w 443"/>
                  <a:gd name="T9" fmla="*/ 78 h 78"/>
                  <a:gd name="T10" fmla="*/ 443 w 443"/>
                  <a:gd name="T11" fmla="*/ 39 h 78"/>
                  <a:gd name="T12" fmla="*/ 404 w 443"/>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443" h="78">
                    <a:moveTo>
                      <a:pt x="404" y="0"/>
                    </a:moveTo>
                    <a:cubicBezTo>
                      <a:pt x="39" y="0"/>
                      <a:pt x="39" y="0"/>
                      <a:pt x="39" y="0"/>
                    </a:cubicBezTo>
                    <a:cubicBezTo>
                      <a:pt x="18" y="0"/>
                      <a:pt x="0" y="17"/>
                      <a:pt x="0" y="39"/>
                    </a:cubicBezTo>
                    <a:cubicBezTo>
                      <a:pt x="0" y="60"/>
                      <a:pt x="18" y="78"/>
                      <a:pt x="39" y="78"/>
                    </a:cubicBezTo>
                    <a:cubicBezTo>
                      <a:pt x="404" y="78"/>
                      <a:pt x="404" y="78"/>
                      <a:pt x="404" y="78"/>
                    </a:cubicBezTo>
                    <a:cubicBezTo>
                      <a:pt x="426" y="78"/>
                      <a:pt x="443" y="60"/>
                      <a:pt x="443" y="39"/>
                    </a:cubicBezTo>
                    <a:cubicBezTo>
                      <a:pt x="443" y="17"/>
                      <a:pt x="426" y="0"/>
                      <a:pt x="40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pic>
        <p:nvPicPr>
          <p:cNvPr id="19" name="Picture 18" descr="CMSLegal_ImageFromFile">
            <a:extLst>
              <a:ext uri="{FF2B5EF4-FFF2-40B4-BE49-F238E27FC236}">
                <a16:creationId xmlns:a16="http://schemas.microsoft.com/office/drawing/2014/main" id="{2D5B35F0-48FC-4617-AEB0-DAC2C85A69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2066" y="643886"/>
            <a:ext cx="1859932" cy="535941"/>
          </a:xfrm>
          <a:prstGeom prst="rect">
            <a:avLst/>
          </a:prstGeom>
        </p:spPr>
      </p:pic>
    </p:spTree>
    <p:extLst>
      <p:ext uri="{BB962C8B-B14F-4D97-AF65-F5344CB8AC3E}">
        <p14:creationId xmlns:p14="http://schemas.microsoft.com/office/powerpoint/2010/main" val="3831337851"/>
      </p:ext>
    </p:extLst>
  </p:cSld>
  <p:clrMapOvr>
    <a:masterClrMapping/>
  </p:clrMapOvr>
</p:sld>
</file>

<file path=ppt/theme/theme1.xml><?xml version="1.0" encoding="utf-8"?>
<a:theme xmlns:a="http://schemas.openxmlformats.org/drawingml/2006/main" name="title_slide_with_image_Design">
  <a:themeElements>
    <a:clrScheme name="CMS_Legal_default">
      <a:dk1>
        <a:sysClr val="windowText" lastClr="000000"/>
      </a:dk1>
      <a:lt1>
        <a:srgbClr val="FFFFFF"/>
      </a:lt1>
      <a:dk2>
        <a:srgbClr val="C2BCB9"/>
      </a:dk2>
      <a:lt2>
        <a:srgbClr val="FFFFFF"/>
      </a:lt2>
      <a:accent1>
        <a:srgbClr val="13294A"/>
      </a:accent1>
      <a:accent2>
        <a:srgbClr val="ABB300"/>
      </a:accent2>
      <a:accent3>
        <a:srgbClr val="00759A"/>
      </a:accent3>
      <a:accent4>
        <a:srgbClr val="6B487A"/>
      </a:accent4>
      <a:accent5>
        <a:srgbClr val="ECC411"/>
      </a:accent5>
      <a:accent6>
        <a:srgbClr val="D2492A"/>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mslegal_2015.potx" id="{A7C7FB0B-0FE5-479E-B0D2-85180E52E713}" vid="{64B2B8E3-1BB0-4203-B247-0F5B842FC88A}"/>
    </a:ext>
  </a:extLst>
</a:theme>
</file>

<file path=ppt/theme/theme2.xml><?xml version="1.0" encoding="utf-8"?>
<a:theme xmlns:a="http://schemas.openxmlformats.org/drawingml/2006/main" name="intermediate_title_page_with_image_Design">
  <a:themeElements>
    <a:clrScheme name="CMS_Legal_default">
      <a:dk1>
        <a:sysClr val="windowText" lastClr="000000"/>
      </a:dk1>
      <a:lt1>
        <a:srgbClr val="FFFFFF"/>
      </a:lt1>
      <a:dk2>
        <a:srgbClr val="C2BCB9"/>
      </a:dk2>
      <a:lt2>
        <a:srgbClr val="FFFFFF"/>
      </a:lt2>
      <a:accent1>
        <a:srgbClr val="13294A"/>
      </a:accent1>
      <a:accent2>
        <a:srgbClr val="ABB300"/>
      </a:accent2>
      <a:accent3>
        <a:srgbClr val="00759A"/>
      </a:accent3>
      <a:accent4>
        <a:srgbClr val="6B487A"/>
      </a:accent4>
      <a:accent5>
        <a:srgbClr val="ECC411"/>
      </a:accent5>
      <a:accent6>
        <a:srgbClr val="D2492A"/>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mslegal_2015.potx" id="{A7C7FB0B-0FE5-479E-B0D2-85180E52E713}" vid="{3CD38E74-C5C6-483E-BE36-070B81D4786C}"/>
    </a:ext>
  </a:extLst>
</a:theme>
</file>

<file path=ppt/theme/theme3.xml><?xml version="1.0" encoding="utf-8"?>
<a:theme xmlns:a="http://schemas.openxmlformats.org/drawingml/2006/main" name="text_slide_with_Design">
  <a:themeElements>
    <a:clrScheme name="CMS_Legal_default">
      <a:dk1>
        <a:sysClr val="windowText" lastClr="000000"/>
      </a:dk1>
      <a:lt1>
        <a:srgbClr val="FFFFFF"/>
      </a:lt1>
      <a:dk2>
        <a:srgbClr val="C2BCB9"/>
      </a:dk2>
      <a:lt2>
        <a:srgbClr val="FFFFFF"/>
      </a:lt2>
      <a:accent1>
        <a:srgbClr val="13294A"/>
      </a:accent1>
      <a:accent2>
        <a:srgbClr val="ABB300"/>
      </a:accent2>
      <a:accent3>
        <a:srgbClr val="00759A"/>
      </a:accent3>
      <a:accent4>
        <a:srgbClr val="6B487A"/>
      </a:accent4>
      <a:accent5>
        <a:srgbClr val="ECC411"/>
      </a:accent5>
      <a:accent6>
        <a:srgbClr val="D2492A"/>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rtlCol="0">
        <a:spAutoFit/>
      </a:bodyPr>
      <a:lstStyle>
        <a:defPPr>
          <a:defRPr sz="1000" dirty="0" smtClean="0">
            <a:solidFill>
              <a:srgbClr val="766A62"/>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cmslegal_2015.potx" id="{A7C7FB0B-0FE5-479E-B0D2-85180E52E713}" vid="{C144CA1E-21E6-4A9D-8FBB-0772D73E6C24}"/>
    </a:ext>
  </a:extLst>
</a:theme>
</file>

<file path=ppt/theme/theme4.xml><?xml version="1.0" encoding="utf-8"?>
<a:theme xmlns:a="http://schemas.openxmlformats.org/drawingml/2006/main" name="empty_slide_Design">
  <a:themeElements>
    <a:clrScheme name="CMS_Legal_default">
      <a:dk1>
        <a:sysClr val="windowText" lastClr="000000"/>
      </a:dk1>
      <a:lt1>
        <a:srgbClr val="FFFFFF"/>
      </a:lt1>
      <a:dk2>
        <a:srgbClr val="C2BCB9"/>
      </a:dk2>
      <a:lt2>
        <a:srgbClr val="FFFFFF"/>
      </a:lt2>
      <a:accent1>
        <a:srgbClr val="13294A"/>
      </a:accent1>
      <a:accent2>
        <a:srgbClr val="ABB300"/>
      </a:accent2>
      <a:accent3>
        <a:srgbClr val="00759A"/>
      </a:accent3>
      <a:accent4>
        <a:srgbClr val="6B487A"/>
      </a:accent4>
      <a:accent5>
        <a:srgbClr val="ECC411"/>
      </a:accent5>
      <a:accent6>
        <a:srgbClr val="D2492A"/>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rtlCol="0">
        <a:spAutoFit/>
      </a:bodyPr>
      <a:lstStyle>
        <a:defPPr>
          <a:defRPr sz="1000" dirty="0" smtClean="0">
            <a:solidFill>
              <a:srgbClr val="766A62"/>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cmslegal_2015.potx" id="{A7C7FB0B-0FE5-479E-B0D2-85180E52E713}" vid="{C4DF9705-0BE7-48F1-BC04-4A37E883AAEE}"/>
    </a:ext>
  </a:extLst>
</a:theme>
</file>

<file path=ppt/theme/theme5.xml><?xml version="1.0" encoding="utf-8"?>
<a:theme xmlns:a="http://schemas.openxmlformats.org/drawingml/2006/main" name="1_title_slide_with_image_Design">
  <a:themeElements>
    <a:clrScheme name="CMS_Legal_default">
      <a:dk1>
        <a:sysClr val="windowText" lastClr="000000"/>
      </a:dk1>
      <a:lt1>
        <a:srgbClr val="FFFFFF"/>
      </a:lt1>
      <a:dk2>
        <a:srgbClr val="C2BCB9"/>
      </a:dk2>
      <a:lt2>
        <a:srgbClr val="FFFFFF"/>
      </a:lt2>
      <a:accent1>
        <a:srgbClr val="13294A"/>
      </a:accent1>
      <a:accent2>
        <a:srgbClr val="ABB300"/>
      </a:accent2>
      <a:accent3>
        <a:srgbClr val="00759A"/>
      </a:accent3>
      <a:accent4>
        <a:srgbClr val="6B487A"/>
      </a:accent4>
      <a:accent5>
        <a:srgbClr val="ECC411"/>
      </a:accent5>
      <a:accent6>
        <a:srgbClr val="D2492A"/>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mslegal_2015.potx" id="{A7C7FB0B-0FE5-479E-B0D2-85180E52E713}" vid="{64B2B8E3-1BB0-4203-B247-0F5B842FC88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803</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12</vt:i4>
      </vt:variant>
    </vt:vector>
  </HeadingPair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2019-11-21T19:55:00Z</dcterms:created>
  <dcterms:modified xsi:type="dcterms:W3CDTF">2019-11-21T19:55:00Z</dcterms:modified>
</cp:coreProperties>
</file>