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5"/>
    <p:sldMasterId id="2147483653" r:id="rId6"/>
    <p:sldMasterId id="2147483656" r:id="rId7"/>
    <p:sldMasterId id="2147483659" r:id="rId8"/>
    <p:sldMasterId id="2147483663" r:id="rId9"/>
    <p:sldMasterId id="2147483673" r:id="rId10"/>
    <p:sldMasterId id="2147483680" r:id="rId11"/>
    <p:sldMasterId id="2147483683" r:id="rId12"/>
  </p:sldMasterIdLst>
  <p:notesMasterIdLst>
    <p:notesMasterId r:id="rId38"/>
  </p:notesMasterIdLst>
  <p:sldIdLst>
    <p:sldId id="256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9" r:id="rId21"/>
    <p:sldId id="268" r:id="rId22"/>
    <p:sldId id="279" r:id="rId23"/>
    <p:sldId id="271" r:id="rId24"/>
    <p:sldId id="278" r:id="rId25"/>
    <p:sldId id="272" r:id="rId26"/>
    <p:sldId id="277" r:id="rId27"/>
    <p:sldId id="275" r:id="rId28"/>
    <p:sldId id="276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E6E"/>
    <a:srgbClr val="A9D18E"/>
    <a:srgbClr val="7D0A27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6" autoAdjust="0"/>
    <p:restoredTop sz="84872" autoAdjust="0"/>
  </p:normalViewPr>
  <p:slideViewPr>
    <p:cSldViewPr snapToGrid="0">
      <p:cViewPr varScale="1">
        <p:scale>
          <a:sx n="91" d="100"/>
          <a:sy n="91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1.fntdata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05941-24E1-477A-8521-A7B19F27FEE4}" type="datetimeFigureOut">
              <a:rPr lang="hu-HU" smtClean="0"/>
              <a:t>2020. 07. 20.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3199-D79A-4B62-B55E-02E24A6B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129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881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287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316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1968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157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8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504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Uses</a:t>
            </a:r>
            <a:r>
              <a:rPr lang="hu-HU" dirty="0"/>
              <a:t> </a:t>
            </a:r>
            <a:r>
              <a:rPr lang="hu-HU" dirty="0" err="1"/>
              <a:t>Streams</a:t>
            </a:r>
            <a:r>
              <a:rPr lang="hu-HU" dirty="0"/>
              <a:t> (</a:t>
            </a:r>
            <a:r>
              <a:rPr lang="hu-HU" dirty="0" err="1"/>
              <a:t>build</a:t>
            </a:r>
            <a:r>
              <a:rPr lang="hu-HU" dirty="0"/>
              <a:t>-in </a:t>
            </a:r>
            <a:r>
              <a:rPr lang="hu-HU" dirty="0" err="1"/>
              <a:t>in</a:t>
            </a:r>
            <a:r>
              <a:rPr lang="hu-HU" dirty="0"/>
              <a:t> Dart),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done</a:t>
            </a:r>
            <a:r>
              <a:rPr lang="hu-HU" dirty="0"/>
              <a:t> </a:t>
            </a:r>
            <a:r>
              <a:rPr lang="hu-HU" dirty="0" err="1"/>
              <a:t>manually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a </a:t>
            </a:r>
            <a:r>
              <a:rPr lang="hu-HU" dirty="0" err="1"/>
              <a:t>lib</a:t>
            </a:r>
            <a:r>
              <a:rPr lang="hu-HU" dirty="0"/>
              <a:t> – </a:t>
            </a:r>
            <a:r>
              <a:rPr lang="hu-HU" dirty="0" err="1"/>
              <a:t>flutter_bloc</a:t>
            </a:r>
            <a:endParaRPr lang="hu-HU" dirty="0"/>
          </a:p>
          <a:p>
            <a:r>
              <a:rPr lang="hu-HU" dirty="0" err="1"/>
              <a:t>Manually</a:t>
            </a:r>
            <a:r>
              <a:rPr lang="hu-HU" dirty="0"/>
              <a:t> – </a:t>
            </a:r>
            <a:r>
              <a:rPr lang="hu-HU" dirty="0" err="1"/>
              <a:t>one</a:t>
            </a:r>
            <a:r>
              <a:rPr lang="hu-HU" dirty="0"/>
              <a:t> bloc, </a:t>
            </a:r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event</a:t>
            </a:r>
            <a:r>
              <a:rPr lang="hu-HU" dirty="0"/>
              <a:t> and </a:t>
            </a:r>
            <a:r>
              <a:rPr lang="hu-HU" dirty="0" err="1"/>
              <a:t>state</a:t>
            </a:r>
            <a:r>
              <a:rPr lang="hu-HU" dirty="0"/>
              <a:t> </a:t>
            </a:r>
            <a:r>
              <a:rPr lang="hu-HU" dirty="0" err="1"/>
              <a:t>streams</a:t>
            </a:r>
            <a:endParaRPr lang="hu-HU" dirty="0"/>
          </a:p>
          <a:p>
            <a:r>
              <a:rPr lang="hu-HU" dirty="0" err="1"/>
              <a:t>Library</a:t>
            </a:r>
            <a:r>
              <a:rPr lang="hu-HU" dirty="0"/>
              <a:t> – </a:t>
            </a:r>
            <a:r>
              <a:rPr lang="hu-HU" dirty="0" err="1"/>
              <a:t>one</a:t>
            </a:r>
            <a:r>
              <a:rPr lang="hu-HU" dirty="0"/>
              <a:t> bloc,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event</a:t>
            </a:r>
            <a:r>
              <a:rPr lang="hu-HU" dirty="0"/>
              <a:t> </a:t>
            </a:r>
            <a:r>
              <a:rPr lang="hu-HU" dirty="0" err="1"/>
              <a:t>stream</a:t>
            </a:r>
            <a:r>
              <a:rPr lang="hu-HU" dirty="0"/>
              <a:t>,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state</a:t>
            </a:r>
            <a:r>
              <a:rPr lang="hu-HU" dirty="0"/>
              <a:t> </a:t>
            </a:r>
            <a:r>
              <a:rPr lang="hu-HU" dirty="0" err="1"/>
              <a:t>stream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457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504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JavaScript (frontend </a:t>
            </a:r>
            <a:r>
              <a:rPr lang="hu-HU" dirty="0" err="1"/>
              <a:t>dev</a:t>
            </a:r>
            <a:r>
              <a:rPr lang="hu-HU" dirty="0"/>
              <a:t>)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arch</a:t>
            </a:r>
            <a:br>
              <a:rPr lang="hu-HU" dirty="0"/>
            </a:br>
            <a:r>
              <a:rPr lang="hu-HU" dirty="0" err="1"/>
              <a:t>Reactive</a:t>
            </a:r>
            <a:r>
              <a:rPr lang="hu-HU" dirty="0"/>
              <a:t> </a:t>
            </a:r>
            <a:r>
              <a:rPr lang="hu-HU" dirty="0" err="1"/>
              <a:t>Arch</a:t>
            </a:r>
            <a:br>
              <a:rPr lang="hu-HU" dirty="0"/>
            </a:br>
            <a:r>
              <a:rPr lang="hu-HU" dirty="0" err="1"/>
              <a:t>Annotations</a:t>
            </a:r>
            <a:r>
              <a:rPr lang="hu-HU" dirty="0"/>
              <a:t> +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gen</a:t>
            </a:r>
            <a:endParaRPr lang="hu-HU" dirty="0"/>
          </a:p>
          <a:p>
            <a:r>
              <a:rPr lang="hu-HU" dirty="0" err="1"/>
              <a:t>Observables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generated</a:t>
            </a:r>
            <a:endParaRPr lang="hu-HU" dirty="0"/>
          </a:p>
          <a:p>
            <a:r>
              <a:rPr lang="hu-HU" dirty="0" err="1"/>
              <a:t>Actions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nested</a:t>
            </a:r>
            <a:r>
              <a:rPr lang="hu-HU" dirty="0"/>
              <a:t>, top-most </a:t>
            </a:r>
            <a:r>
              <a:rPr lang="hu-HU" dirty="0" err="1"/>
              <a:t>action</a:t>
            </a:r>
            <a:r>
              <a:rPr lang="hu-HU" dirty="0"/>
              <a:t> </a:t>
            </a:r>
            <a:r>
              <a:rPr lang="hu-HU" dirty="0" err="1"/>
              <a:t>completes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nest</a:t>
            </a:r>
            <a:r>
              <a:rPr lang="hu-HU" dirty="0"/>
              <a:t> of </a:t>
            </a:r>
            <a:r>
              <a:rPr lang="hu-HU" dirty="0" err="1"/>
              <a:t>actions</a:t>
            </a:r>
            <a:endParaRPr lang="hu-HU" dirty="0"/>
          </a:p>
          <a:p>
            <a:r>
              <a:rPr lang="hu-HU" dirty="0" err="1"/>
              <a:t>Reactions</a:t>
            </a:r>
            <a:r>
              <a:rPr lang="hu-HU" dirty="0"/>
              <a:t> –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observers</a:t>
            </a:r>
            <a:endParaRPr lang="hu-HU" dirty="0"/>
          </a:p>
          <a:p>
            <a:r>
              <a:rPr lang="hu-HU" dirty="0" err="1"/>
              <a:t>Observer</a:t>
            </a:r>
            <a:r>
              <a:rPr lang="hu-HU" dirty="0"/>
              <a:t> </a:t>
            </a:r>
            <a:r>
              <a:rPr lang="hu-HU" dirty="0" err="1"/>
              <a:t>Widget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643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08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JavaScript (frontend </a:t>
            </a:r>
            <a:r>
              <a:rPr lang="hu-HU" dirty="0" err="1"/>
              <a:t>dev</a:t>
            </a:r>
            <a:r>
              <a:rPr lang="hu-HU" dirty="0"/>
              <a:t>)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arch</a:t>
            </a:r>
            <a:br>
              <a:rPr lang="hu-HU" dirty="0"/>
            </a:br>
            <a:r>
              <a:rPr lang="hu-HU" dirty="0" err="1"/>
              <a:t>Reactive</a:t>
            </a:r>
            <a:r>
              <a:rPr lang="hu-HU" dirty="0"/>
              <a:t> </a:t>
            </a:r>
            <a:r>
              <a:rPr lang="hu-HU" dirty="0" err="1"/>
              <a:t>Arch</a:t>
            </a:r>
            <a:endParaRPr lang="hu-HU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Redux uses a "one-way data flow" app structure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State describes the condition of the app at a point in time, and UI renders based on that state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When something happens in the app: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UI dispatches an action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store runs the reducers, and the state is updated based on what occurred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store notifies the UI that the state has changed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UI re-renders based on the new state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Redux uses several types of code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Actions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are plain objects with a type field, and describe "what happened" in the app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Reducers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are functions that calculate a new state value based on previous state + an action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Redux </a:t>
            </a: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store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runs the root reducer whenever an action is </a:t>
            </a: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dispatched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hu-HU" dirty="0"/>
            </a:b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30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504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63199-D79A-4B62-B55E-02E24A6BDF6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31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_cím egy so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1F61889F-2D84-4D44-AED9-6CB82F377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7401" y="2290762"/>
            <a:ext cx="4495800" cy="5270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24" name="Kép helye 23">
            <a:extLst>
              <a:ext uri="{FF2B5EF4-FFF2-40B4-BE49-F238E27FC236}">
                <a16:creationId xmlns:a16="http://schemas.microsoft.com/office/drawing/2014/main" id="{CB1BC96F-BDCE-485D-942B-B9AB1CA6D3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3219447" y="-41275"/>
            <a:ext cx="8274048" cy="6899275"/>
          </a:xfrm>
          <a:custGeom>
            <a:avLst/>
            <a:gdLst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103047 w 6643547"/>
              <a:gd name="connsiteY0" fmla="*/ 3429000 h 6858000"/>
              <a:gd name="connsiteX1" fmla="*/ 166547 w 6643547"/>
              <a:gd name="connsiteY1" fmla="*/ 0 h 6858000"/>
              <a:gd name="connsiteX2" fmla="*/ 3373297 w 6643547"/>
              <a:gd name="connsiteY2" fmla="*/ 0 h 6858000"/>
              <a:gd name="connsiteX3" fmla="*/ 6643547 w 6643547"/>
              <a:gd name="connsiteY3" fmla="*/ 3429000 h 6858000"/>
              <a:gd name="connsiteX4" fmla="*/ 3373297 w 6643547"/>
              <a:gd name="connsiteY4" fmla="*/ 6858000 h 6858000"/>
              <a:gd name="connsiteX5" fmla="*/ 103047 w 6643547"/>
              <a:gd name="connsiteY5" fmla="*/ 3429000 h 6858000"/>
              <a:gd name="connsiteX0" fmla="*/ 0 w 6540500"/>
              <a:gd name="connsiteY0" fmla="*/ 3429000 h 6858000"/>
              <a:gd name="connsiteX1" fmla="*/ 63500 w 6540500"/>
              <a:gd name="connsiteY1" fmla="*/ 0 h 6858000"/>
              <a:gd name="connsiteX2" fmla="*/ 3270250 w 6540500"/>
              <a:gd name="connsiteY2" fmla="*/ 0 h 6858000"/>
              <a:gd name="connsiteX3" fmla="*/ 6540500 w 6540500"/>
              <a:gd name="connsiteY3" fmla="*/ 3429000 h 6858000"/>
              <a:gd name="connsiteX4" fmla="*/ 3270250 w 6540500"/>
              <a:gd name="connsiteY4" fmla="*/ 6858000 h 6858000"/>
              <a:gd name="connsiteX5" fmla="*/ 0 w 6540500"/>
              <a:gd name="connsiteY5" fmla="*/ 3429000 h 6858000"/>
              <a:gd name="connsiteX0" fmla="*/ 11 w 6540511"/>
              <a:gd name="connsiteY0" fmla="*/ 3429000 h 6858000"/>
              <a:gd name="connsiteX1" fmla="*/ 63511 w 6540511"/>
              <a:gd name="connsiteY1" fmla="*/ 0 h 6858000"/>
              <a:gd name="connsiteX2" fmla="*/ 3270261 w 6540511"/>
              <a:gd name="connsiteY2" fmla="*/ 0 h 6858000"/>
              <a:gd name="connsiteX3" fmla="*/ 6540511 w 6540511"/>
              <a:gd name="connsiteY3" fmla="*/ 3429000 h 6858000"/>
              <a:gd name="connsiteX4" fmla="*/ 3270261 w 6540511"/>
              <a:gd name="connsiteY4" fmla="*/ 6858000 h 6858000"/>
              <a:gd name="connsiteX5" fmla="*/ 11 w 6540511"/>
              <a:gd name="connsiteY5" fmla="*/ 3429000 h 6858000"/>
              <a:gd name="connsiteX0" fmla="*/ 26 w 6540526"/>
              <a:gd name="connsiteY0" fmla="*/ 3429000 h 6858000"/>
              <a:gd name="connsiteX1" fmla="*/ 5469 w 6540526"/>
              <a:gd name="connsiteY1" fmla="*/ 0 h 6858000"/>
              <a:gd name="connsiteX2" fmla="*/ 3270276 w 6540526"/>
              <a:gd name="connsiteY2" fmla="*/ 0 h 6858000"/>
              <a:gd name="connsiteX3" fmla="*/ 6540526 w 6540526"/>
              <a:gd name="connsiteY3" fmla="*/ 3429000 h 6858000"/>
              <a:gd name="connsiteX4" fmla="*/ 3270276 w 6540526"/>
              <a:gd name="connsiteY4" fmla="*/ 6858000 h 6858000"/>
              <a:gd name="connsiteX5" fmla="*/ 26 w 6540526"/>
              <a:gd name="connsiteY5" fmla="*/ 3429000 h 6858000"/>
              <a:gd name="connsiteX0" fmla="*/ 89 w 6540589"/>
              <a:gd name="connsiteY0" fmla="*/ 3429000 h 6858000"/>
              <a:gd name="connsiteX1" fmla="*/ 5532 w 6540589"/>
              <a:gd name="connsiteY1" fmla="*/ 0 h 6858000"/>
              <a:gd name="connsiteX2" fmla="*/ 3270339 w 6540589"/>
              <a:gd name="connsiteY2" fmla="*/ 0 h 6858000"/>
              <a:gd name="connsiteX3" fmla="*/ 6540589 w 6540589"/>
              <a:gd name="connsiteY3" fmla="*/ 3429000 h 6858000"/>
              <a:gd name="connsiteX4" fmla="*/ 3270339 w 6540589"/>
              <a:gd name="connsiteY4" fmla="*/ 6858000 h 6858000"/>
              <a:gd name="connsiteX5" fmla="*/ 89 w 6540589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17 w 6546217"/>
              <a:gd name="connsiteY5" fmla="*/ 3429000 h 6858000"/>
              <a:gd name="connsiteX0" fmla="*/ 5717 w 6546217"/>
              <a:gd name="connsiteY0" fmla="*/ 3429000 h 7032026"/>
              <a:gd name="connsiteX1" fmla="*/ 11160 w 6546217"/>
              <a:gd name="connsiteY1" fmla="*/ 0 h 7032026"/>
              <a:gd name="connsiteX2" fmla="*/ 3275967 w 6546217"/>
              <a:gd name="connsiteY2" fmla="*/ 0 h 7032026"/>
              <a:gd name="connsiteX3" fmla="*/ 6546217 w 6546217"/>
              <a:gd name="connsiteY3" fmla="*/ 3429000 h 7032026"/>
              <a:gd name="connsiteX4" fmla="*/ 3275967 w 6546217"/>
              <a:gd name="connsiteY4" fmla="*/ 6858000 h 7032026"/>
              <a:gd name="connsiteX5" fmla="*/ 5720 w 6546217"/>
              <a:gd name="connsiteY5" fmla="*/ 6851650 h 7032026"/>
              <a:gd name="connsiteX6" fmla="*/ 5717 w 6546217"/>
              <a:gd name="connsiteY6" fmla="*/ 3429000 h 7032026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20 w 6546217"/>
              <a:gd name="connsiteY5" fmla="*/ 6851650 h 6858000"/>
              <a:gd name="connsiteX6" fmla="*/ 5717 w 6546217"/>
              <a:gd name="connsiteY6" fmla="*/ 3429000 h 6858000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3434"/>
              <a:gd name="connsiteX1" fmla="*/ 11160 w 6546217"/>
              <a:gd name="connsiteY1" fmla="*/ 0 h 6863434"/>
              <a:gd name="connsiteX2" fmla="*/ 3275967 w 6546217"/>
              <a:gd name="connsiteY2" fmla="*/ 0 h 6863434"/>
              <a:gd name="connsiteX3" fmla="*/ 6546217 w 6546217"/>
              <a:gd name="connsiteY3" fmla="*/ 3429000 h 6863434"/>
              <a:gd name="connsiteX4" fmla="*/ 3275967 w 6546217"/>
              <a:gd name="connsiteY4" fmla="*/ 6858000 h 6863434"/>
              <a:gd name="connsiteX5" fmla="*/ 5720 w 6546217"/>
              <a:gd name="connsiteY5" fmla="*/ 6851650 h 6863434"/>
              <a:gd name="connsiteX6" fmla="*/ 5717 w 6546217"/>
              <a:gd name="connsiteY6" fmla="*/ 3429000 h 6863434"/>
              <a:gd name="connsiteX0" fmla="*/ 1737811 w 8278311"/>
              <a:gd name="connsiteY0" fmla="*/ 3429000 h 6863434"/>
              <a:gd name="connsiteX1" fmla="*/ 179 w 8278311"/>
              <a:gd name="connsiteY1" fmla="*/ 9525 h 6863434"/>
              <a:gd name="connsiteX2" fmla="*/ 5008061 w 8278311"/>
              <a:gd name="connsiteY2" fmla="*/ 0 h 6863434"/>
              <a:gd name="connsiteX3" fmla="*/ 8278311 w 8278311"/>
              <a:gd name="connsiteY3" fmla="*/ 3429000 h 6863434"/>
              <a:gd name="connsiteX4" fmla="*/ 5008061 w 8278311"/>
              <a:gd name="connsiteY4" fmla="*/ 6858000 h 6863434"/>
              <a:gd name="connsiteX5" fmla="*/ 1737814 w 8278311"/>
              <a:gd name="connsiteY5" fmla="*/ 6851650 h 6863434"/>
              <a:gd name="connsiteX6" fmla="*/ 1737811 w 8278311"/>
              <a:gd name="connsiteY6" fmla="*/ 3429000 h 6863434"/>
              <a:gd name="connsiteX0" fmla="*/ 37461 w 8282936"/>
              <a:gd name="connsiteY0" fmla="*/ 3609975 h 6863434"/>
              <a:gd name="connsiteX1" fmla="*/ 4804 w 8282936"/>
              <a:gd name="connsiteY1" fmla="*/ 9525 h 6863434"/>
              <a:gd name="connsiteX2" fmla="*/ 5012686 w 8282936"/>
              <a:gd name="connsiteY2" fmla="*/ 0 h 6863434"/>
              <a:gd name="connsiteX3" fmla="*/ 8282936 w 8282936"/>
              <a:gd name="connsiteY3" fmla="*/ 3429000 h 6863434"/>
              <a:gd name="connsiteX4" fmla="*/ 5012686 w 8282936"/>
              <a:gd name="connsiteY4" fmla="*/ 6858000 h 6863434"/>
              <a:gd name="connsiteX5" fmla="*/ 1742439 w 8282936"/>
              <a:gd name="connsiteY5" fmla="*/ 6851650 h 6863434"/>
              <a:gd name="connsiteX6" fmla="*/ 37461 w 8282936"/>
              <a:gd name="connsiteY6" fmla="*/ 3609975 h 6863434"/>
              <a:gd name="connsiteX0" fmla="*/ 37461 w 8282936"/>
              <a:gd name="connsiteY0" fmla="*/ 3609975 h 6866731"/>
              <a:gd name="connsiteX1" fmla="*/ 4804 w 8282936"/>
              <a:gd name="connsiteY1" fmla="*/ 9525 h 6866731"/>
              <a:gd name="connsiteX2" fmla="*/ 5012686 w 8282936"/>
              <a:gd name="connsiteY2" fmla="*/ 0 h 6866731"/>
              <a:gd name="connsiteX3" fmla="*/ 8282936 w 8282936"/>
              <a:gd name="connsiteY3" fmla="*/ 3429000 h 6866731"/>
              <a:gd name="connsiteX4" fmla="*/ 5012686 w 8282936"/>
              <a:gd name="connsiteY4" fmla="*/ 6858000 h 6866731"/>
              <a:gd name="connsiteX5" fmla="*/ 27939 w 8282936"/>
              <a:gd name="connsiteY5" fmla="*/ 6861175 h 6866731"/>
              <a:gd name="connsiteX6" fmla="*/ 37461 w 8282936"/>
              <a:gd name="connsiteY6" fmla="*/ 3609975 h 6866731"/>
              <a:gd name="connsiteX0" fmla="*/ 20343 w 8265818"/>
              <a:gd name="connsiteY0" fmla="*/ 3619500 h 6876256"/>
              <a:gd name="connsiteX1" fmla="*/ 6736 w 8265818"/>
              <a:gd name="connsiteY1" fmla="*/ 0 h 6876256"/>
              <a:gd name="connsiteX2" fmla="*/ 4995568 w 8265818"/>
              <a:gd name="connsiteY2" fmla="*/ 9525 h 6876256"/>
              <a:gd name="connsiteX3" fmla="*/ 8265818 w 8265818"/>
              <a:gd name="connsiteY3" fmla="*/ 3438525 h 6876256"/>
              <a:gd name="connsiteX4" fmla="*/ 4995568 w 8265818"/>
              <a:gd name="connsiteY4" fmla="*/ 6867525 h 6876256"/>
              <a:gd name="connsiteX5" fmla="*/ 10821 w 8265818"/>
              <a:gd name="connsiteY5" fmla="*/ 6870700 h 6876256"/>
              <a:gd name="connsiteX6" fmla="*/ 20343 w 8265818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6553 w 8262028"/>
              <a:gd name="connsiteY0" fmla="*/ 3619500 h 6876256"/>
              <a:gd name="connsiteX1" fmla="*/ 2946 w 8262028"/>
              <a:gd name="connsiteY1" fmla="*/ 0 h 6876256"/>
              <a:gd name="connsiteX2" fmla="*/ 4991778 w 8262028"/>
              <a:gd name="connsiteY2" fmla="*/ 9525 h 6876256"/>
              <a:gd name="connsiteX3" fmla="*/ 8262028 w 8262028"/>
              <a:gd name="connsiteY3" fmla="*/ 3438525 h 6876256"/>
              <a:gd name="connsiteX4" fmla="*/ 4991778 w 8262028"/>
              <a:gd name="connsiteY4" fmla="*/ 6867525 h 6876256"/>
              <a:gd name="connsiteX5" fmla="*/ 7031 w 8262028"/>
              <a:gd name="connsiteY5" fmla="*/ 6870700 h 6876256"/>
              <a:gd name="connsiteX6" fmla="*/ 16553 w 8262028"/>
              <a:gd name="connsiteY6" fmla="*/ 3619500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922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7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70700 h 6886575"/>
              <a:gd name="connsiteX6" fmla="*/ 173 w 8274223"/>
              <a:gd name="connsiteY6" fmla="*/ 3609975 h 6886575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80225 h 6886575"/>
              <a:gd name="connsiteX6" fmla="*/ 173 w 8274223"/>
              <a:gd name="connsiteY6" fmla="*/ 3609975 h 6886575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9525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0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16556 w 8290603"/>
              <a:gd name="connsiteY5" fmla="*/ 6908800 h 6915150"/>
              <a:gd name="connsiteX6" fmla="*/ 16553 w 829060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7031 w 8290603"/>
              <a:gd name="connsiteY5" fmla="*/ 6908800 h 6915150"/>
              <a:gd name="connsiteX6" fmla="*/ 16553 w 8290603"/>
              <a:gd name="connsiteY6" fmla="*/ 3609975 h 6915150"/>
              <a:gd name="connsiteX0" fmla="*/ 9523 w 8283573"/>
              <a:gd name="connsiteY0" fmla="*/ 3609975 h 6915150"/>
              <a:gd name="connsiteX1" fmla="*/ 24491 w 8283573"/>
              <a:gd name="connsiteY1" fmla="*/ 9525 h 6915150"/>
              <a:gd name="connsiteX2" fmla="*/ 5013323 w 8283573"/>
              <a:gd name="connsiteY2" fmla="*/ 0 h 6915150"/>
              <a:gd name="connsiteX3" fmla="*/ 8283573 w 8283573"/>
              <a:gd name="connsiteY3" fmla="*/ 3438525 h 6915150"/>
              <a:gd name="connsiteX4" fmla="*/ 5013323 w 8283573"/>
              <a:gd name="connsiteY4" fmla="*/ 6915150 h 6915150"/>
              <a:gd name="connsiteX5" fmla="*/ 1 w 8283573"/>
              <a:gd name="connsiteY5" fmla="*/ 6908800 h 6915150"/>
              <a:gd name="connsiteX6" fmla="*/ 9523 w 8283573"/>
              <a:gd name="connsiteY6" fmla="*/ 3609975 h 6915150"/>
              <a:gd name="connsiteX0" fmla="*/ 174 w 8274224"/>
              <a:gd name="connsiteY0" fmla="*/ 3609975 h 6915150"/>
              <a:gd name="connsiteX1" fmla="*/ 15142 w 8274224"/>
              <a:gd name="connsiteY1" fmla="*/ 9525 h 6915150"/>
              <a:gd name="connsiteX2" fmla="*/ 5003974 w 8274224"/>
              <a:gd name="connsiteY2" fmla="*/ 0 h 6915150"/>
              <a:gd name="connsiteX3" fmla="*/ 8274224 w 8274224"/>
              <a:gd name="connsiteY3" fmla="*/ 3438525 h 6915150"/>
              <a:gd name="connsiteX4" fmla="*/ 5003974 w 8274224"/>
              <a:gd name="connsiteY4" fmla="*/ 6915150 h 6915150"/>
              <a:gd name="connsiteX5" fmla="*/ 177 w 8274224"/>
              <a:gd name="connsiteY5" fmla="*/ 6899275 h 6915150"/>
              <a:gd name="connsiteX6" fmla="*/ 174 w 8274224"/>
              <a:gd name="connsiteY6" fmla="*/ 3609975 h 6915150"/>
              <a:gd name="connsiteX0" fmla="*/ 9523 w 8274048"/>
              <a:gd name="connsiteY0" fmla="*/ 3609975 h 6915150"/>
              <a:gd name="connsiteX1" fmla="*/ 14966 w 8274048"/>
              <a:gd name="connsiteY1" fmla="*/ 9525 h 6915150"/>
              <a:gd name="connsiteX2" fmla="*/ 5003798 w 8274048"/>
              <a:gd name="connsiteY2" fmla="*/ 0 h 6915150"/>
              <a:gd name="connsiteX3" fmla="*/ 8274048 w 8274048"/>
              <a:gd name="connsiteY3" fmla="*/ 3438525 h 6915150"/>
              <a:gd name="connsiteX4" fmla="*/ 5003798 w 8274048"/>
              <a:gd name="connsiteY4" fmla="*/ 6915150 h 6915150"/>
              <a:gd name="connsiteX5" fmla="*/ 1 w 8274048"/>
              <a:gd name="connsiteY5" fmla="*/ 6899275 h 6915150"/>
              <a:gd name="connsiteX6" fmla="*/ 9523 w 8274048"/>
              <a:gd name="connsiteY6" fmla="*/ 3609975 h 6915150"/>
              <a:gd name="connsiteX0" fmla="*/ 9523 w 8274048"/>
              <a:gd name="connsiteY0" fmla="*/ 3609975 h 6905625"/>
              <a:gd name="connsiteX1" fmla="*/ 14966 w 8274048"/>
              <a:gd name="connsiteY1" fmla="*/ 9525 h 6905625"/>
              <a:gd name="connsiteX2" fmla="*/ 5003798 w 8274048"/>
              <a:gd name="connsiteY2" fmla="*/ 0 h 6905625"/>
              <a:gd name="connsiteX3" fmla="*/ 8274048 w 8274048"/>
              <a:gd name="connsiteY3" fmla="*/ 3438525 h 6905625"/>
              <a:gd name="connsiteX4" fmla="*/ 4994273 w 8274048"/>
              <a:gd name="connsiteY4" fmla="*/ 6905625 h 6905625"/>
              <a:gd name="connsiteX5" fmla="*/ 1 w 8274048"/>
              <a:gd name="connsiteY5" fmla="*/ 6899275 h 6905625"/>
              <a:gd name="connsiteX6" fmla="*/ 9523 w 8274048"/>
              <a:gd name="connsiteY6" fmla="*/ 3609975 h 6905625"/>
              <a:gd name="connsiteX0" fmla="*/ 9523 w 8274048"/>
              <a:gd name="connsiteY0" fmla="*/ 3609975 h 6899275"/>
              <a:gd name="connsiteX1" fmla="*/ 14966 w 8274048"/>
              <a:gd name="connsiteY1" fmla="*/ 9525 h 6899275"/>
              <a:gd name="connsiteX2" fmla="*/ 5003798 w 8274048"/>
              <a:gd name="connsiteY2" fmla="*/ 0 h 6899275"/>
              <a:gd name="connsiteX3" fmla="*/ 8274048 w 8274048"/>
              <a:gd name="connsiteY3" fmla="*/ 3438525 h 6899275"/>
              <a:gd name="connsiteX4" fmla="*/ 4984748 w 8274048"/>
              <a:gd name="connsiteY4" fmla="*/ 6896100 h 6899275"/>
              <a:gd name="connsiteX5" fmla="*/ 1 w 8274048"/>
              <a:gd name="connsiteY5" fmla="*/ 6899275 h 6899275"/>
              <a:gd name="connsiteX6" fmla="*/ 9523 w 8274048"/>
              <a:gd name="connsiteY6" fmla="*/ 3609975 h 689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4048" h="6899275">
                <a:moveTo>
                  <a:pt x="9523" y="3609975"/>
                </a:moveTo>
                <a:cubicBezTo>
                  <a:pt x="8314" y="2633890"/>
                  <a:pt x="3930" y="1000125"/>
                  <a:pt x="14966" y="9525"/>
                </a:cubicBezTo>
                <a:lnTo>
                  <a:pt x="5003798" y="0"/>
                </a:lnTo>
                <a:lnTo>
                  <a:pt x="8274048" y="3438525"/>
                </a:lnTo>
                <a:lnTo>
                  <a:pt x="4984748" y="6896100"/>
                </a:lnTo>
                <a:lnTo>
                  <a:pt x="1" y="6899275"/>
                </a:lnTo>
                <a:cubicBezTo>
                  <a:pt x="0" y="5758392"/>
                  <a:pt x="9524" y="4750858"/>
                  <a:pt x="9523" y="3609975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lang="hu-HU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0FA5F5-BD03-4F99-B2FB-3D1073191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35889" y="3210181"/>
            <a:ext cx="3897312" cy="81438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6E6E6E"/>
                </a:solidFill>
                <a:latin typeface="+mj-lt"/>
              </a:defRPr>
            </a:lvl1pPr>
          </a:lstStyle>
          <a:p>
            <a:pPr lvl="0"/>
            <a:r>
              <a:rPr lang="hu-HU" dirty="0"/>
              <a:t>Opcionálisan beilleszthető alcím</a:t>
            </a:r>
          </a:p>
          <a:p>
            <a:pPr lvl="0"/>
            <a:r>
              <a:rPr lang="hu-HU" dirty="0"/>
              <a:t>vagy kiegészítő gondolat</a:t>
            </a:r>
          </a:p>
        </p:txBody>
      </p:sp>
    </p:spTree>
    <p:extLst>
      <p:ext uri="{BB962C8B-B14F-4D97-AF65-F5344CB8AC3E}">
        <p14:creationId xmlns:p14="http://schemas.microsoft.com/office/powerpoint/2010/main" val="45327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Kép helye 8">
            <a:extLst>
              <a:ext uri="{FF2B5EF4-FFF2-40B4-BE49-F238E27FC236}">
                <a16:creationId xmlns:a16="http://schemas.microsoft.com/office/drawing/2014/main" id="{64AECD40-1F6A-4895-96B9-9617F9A622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61719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60950 w 5061719"/>
              <a:gd name="connsiteY0" fmla="*/ 0 h 4991100"/>
              <a:gd name="connsiteX1" fmla="*/ 0 w 5061719"/>
              <a:gd name="connsiteY1" fmla="*/ 0 h 4991100"/>
              <a:gd name="connsiteX2" fmla="*/ 5054600 w 5061719"/>
              <a:gd name="connsiteY2" fmla="*/ 4991100 h 4991100"/>
              <a:gd name="connsiteX3" fmla="*/ 5060950 w 5061719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719" h="4991100">
                <a:moveTo>
                  <a:pt x="506095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65183" y="1663700"/>
                  <a:pt x="506095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4DF3ADD-6FDF-4287-BE75-1F2613351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42240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9" name="Szöveg helye 12">
            <a:extLst>
              <a:ext uri="{FF2B5EF4-FFF2-40B4-BE49-F238E27FC236}">
                <a16:creationId xmlns:a16="http://schemas.microsoft.com/office/drawing/2014/main" id="{04B9E5DA-CB5D-456E-B62C-EFE438BDD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2181225"/>
            <a:ext cx="7251700" cy="3573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r>
              <a:rPr lang="hu-HU" dirty="0"/>
              <a:t> </a:t>
            </a:r>
            <a:r>
              <a:rPr lang="hu-HU" dirty="0" err="1"/>
              <a:t>ullamco</a:t>
            </a:r>
            <a:r>
              <a:rPr lang="hu-HU" dirty="0"/>
              <a:t> </a:t>
            </a:r>
            <a:r>
              <a:rPr lang="hu-HU" dirty="0" err="1"/>
              <a:t>laboris</a:t>
            </a:r>
            <a:r>
              <a:rPr lang="hu-HU" dirty="0"/>
              <a:t> </a:t>
            </a:r>
            <a:r>
              <a:rPr lang="hu-HU" dirty="0" err="1"/>
              <a:t>nisi</a:t>
            </a:r>
            <a:r>
              <a:rPr lang="hu-HU" dirty="0"/>
              <a:t> </a:t>
            </a:r>
            <a:r>
              <a:rPr lang="hu-HU" dirty="0" err="1"/>
              <a:t>ut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in </a:t>
            </a:r>
            <a:r>
              <a:rPr lang="hu-HU" dirty="0" err="1"/>
              <a:t>reprehenderit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vadis</a:t>
            </a:r>
          </a:p>
          <a:p>
            <a:pPr lvl="0"/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r>
              <a:rPr lang="hu-HU" dirty="0"/>
              <a:t> </a:t>
            </a:r>
            <a:r>
              <a:rPr lang="hu-HU" dirty="0" err="1"/>
              <a:t>lipsum</a:t>
            </a:r>
            <a:r>
              <a:rPr lang="hu-HU" dirty="0"/>
              <a:t> </a:t>
            </a:r>
            <a:r>
              <a:rPr lang="hu-HU" dirty="0" err="1"/>
              <a:t>dot</a:t>
            </a:r>
            <a:r>
              <a:rPr lang="hu-HU" dirty="0"/>
              <a:t> com </a:t>
            </a:r>
            <a:r>
              <a:rPr lang="hu-HU" dirty="0" err="1"/>
              <a:t>alea</a:t>
            </a:r>
            <a:r>
              <a:rPr lang="hu-HU" dirty="0"/>
              <a:t> iacta est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006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Kép helye 8">
            <a:extLst>
              <a:ext uri="{FF2B5EF4-FFF2-40B4-BE49-F238E27FC236}">
                <a16:creationId xmlns:a16="http://schemas.microsoft.com/office/drawing/2014/main" id="{64AECD40-1F6A-4895-96B9-9617F9A622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54600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00" h="4991100">
                <a:moveTo>
                  <a:pt x="504190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46133" y="1663700"/>
                  <a:pt x="50419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 dirty="0"/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7" name="Szöveg helye 5">
            <a:extLst>
              <a:ext uri="{FF2B5EF4-FFF2-40B4-BE49-F238E27FC236}">
                <a16:creationId xmlns:a16="http://schemas.microsoft.com/office/drawing/2014/main" id="{82D971BD-C3C4-4995-BD56-CEB2F413D6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0" name="Szöveg helye 12">
            <a:extLst>
              <a:ext uri="{FF2B5EF4-FFF2-40B4-BE49-F238E27FC236}">
                <a16:creationId xmlns:a16="http://schemas.microsoft.com/office/drawing/2014/main" id="{EEDCD49B-3204-41A3-87AB-EF12DA578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1" name="Szöveg helye 12">
            <a:extLst>
              <a:ext uri="{FF2B5EF4-FFF2-40B4-BE49-F238E27FC236}">
                <a16:creationId xmlns:a16="http://schemas.microsoft.com/office/drawing/2014/main" id="{4E40FD4D-36AE-46C6-A1F0-165AB51A8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1489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375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9" name="Szöveg helye 5">
            <a:extLst>
              <a:ext uri="{FF2B5EF4-FFF2-40B4-BE49-F238E27FC236}">
                <a16:creationId xmlns:a16="http://schemas.microsoft.com/office/drawing/2014/main" id="{116059E4-91CC-40C0-9451-CAC78D66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2" name="Szöveg helye 12">
            <a:extLst>
              <a:ext uri="{FF2B5EF4-FFF2-40B4-BE49-F238E27FC236}">
                <a16:creationId xmlns:a16="http://schemas.microsoft.com/office/drawing/2014/main" id="{CC47AE77-08CE-4944-BD39-4EBD1FCDDA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70DDD31F-C66F-4D3D-8146-2FD3ABF9DE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3717" y="3005013"/>
            <a:ext cx="3593412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2">
            <a:extLst>
              <a:ext uri="{FF2B5EF4-FFF2-40B4-BE49-F238E27FC236}">
                <a16:creationId xmlns:a16="http://schemas.microsoft.com/office/drawing/2014/main" id="{718FD71C-BF1C-4A1D-B50A-741B190B17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78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5" name="Kép helye 8">
            <a:extLst>
              <a:ext uri="{FF2B5EF4-FFF2-40B4-BE49-F238E27FC236}">
                <a16:creationId xmlns:a16="http://schemas.microsoft.com/office/drawing/2014/main" id="{F283BCC4-CB81-46F8-9928-CCA3B6DE08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3549" y="-590550"/>
            <a:ext cx="4130675" cy="3933825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41900 w 5041914"/>
              <a:gd name="connsiteY0" fmla="*/ 0 h 4048125"/>
              <a:gd name="connsiteX1" fmla="*/ 0 w 5041914"/>
              <a:gd name="connsiteY1" fmla="*/ 0 h 4048125"/>
              <a:gd name="connsiteX2" fmla="*/ 4111625 w 5041914"/>
              <a:gd name="connsiteY2" fmla="*/ 4048125 h 4048125"/>
              <a:gd name="connsiteX3" fmla="*/ 5041900 w 5041914"/>
              <a:gd name="connsiteY3" fmla="*/ 0 h 4048125"/>
              <a:gd name="connsiteX0" fmla="*/ 4108450 w 4111625"/>
              <a:gd name="connsiteY0" fmla="*/ 114300 h 4048125"/>
              <a:gd name="connsiteX1" fmla="*/ 0 w 4111625"/>
              <a:gd name="connsiteY1" fmla="*/ 0 h 4048125"/>
              <a:gd name="connsiteX2" fmla="*/ 4111625 w 4111625"/>
              <a:gd name="connsiteY2" fmla="*/ 4048125 h 4048125"/>
              <a:gd name="connsiteX3" fmla="*/ 4108450 w 4111625"/>
              <a:gd name="connsiteY3" fmla="*/ 114300 h 4048125"/>
              <a:gd name="connsiteX0" fmla="*/ 4127500 w 4130675"/>
              <a:gd name="connsiteY0" fmla="*/ 0 h 3933825"/>
              <a:gd name="connsiteX1" fmla="*/ 0 w 4130675"/>
              <a:gd name="connsiteY1" fmla="*/ 9525 h 3933825"/>
              <a:gd name="connsiteX2" fmla="*/ 4130675 w 4130675"/>
              <a:gd name="connsiteY2" fmla="*/ 3933825 h 3933825"/>
              <a:gd name="connsiteX3" fmla="*/ 4127500 w 4130675"/>
              <a:gd name="connsiteY3" fmla="*/ 0 h 393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0675" h="3933825">
                <a:moveTo>
                  <a:pt x="4127500" y="0"/>
                </a:moveTo>
                <a:lnTo>
                  <a:pt x="0" y="9525"/>
                </a:lnTo>
                <a:lnTo>
                  <a:pt x="4130675" y="3933825"/>
                </a:lnTo>
                <a:cubicBezTo>
                  <a:pt x="4126442" y="2270125"/>
                  <a:pt x="4131733" y="1663700"/>
                  <a:pt x="41275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513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Kép helye 8">
            <a:extLst>
              <a:ext uri="{FF2B5EF4-FFF2-40B4-BE49-F238E27FC236}">
                <a16:creationId xmlns:a16="http://schemas.microsoft.com/office/drawing/2014/main" id="{64AECD40-1F6A-4895-96B9-9617F9A622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61719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60950 w 5061719"/>
              <a:gd name="connsiteY0" fmla="*/ 0 h 4991100"/>
              <a:gd name="connsiteX1" fmla="*/ 0 w 5061719"/>
              <a:gd name="connsiteY1" fmla="*/ 0 h 4991100"/>
              <a:gd name="connsiteX2" fmla="*/ 5054600 w 5061719"/>
              <a:gd name="connsiteY2" fmla="*/ 4991100 h 4991100"/>
              <a:gd name="connsiteX3" fmla="*/ 5060950 w 5061719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719" h="4991100">
                <a:moveTo>
                  <a:pt x="506095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65183" y="1663700"/>
                  <a:pt x="506095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4DF3ADD-6FDF-4287-BE75-1F2613351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42240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44546A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C00000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9" name="Szöveg helye 12">
            <a:extLst>
              <a:ext uri="{FF2B5EF4-FFF2-40B4-BE49-F238E27FC236}">
                <a16:creationId xmlns:a16="http://schemas.microsoft.com/office/drawing/2014/main" id="{04B9E5DA-CB5D-456E-B62C-EFE438BDD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2181225"/>
            <a:ext cx="7251700" cy="3573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r>
              <a:rPr lang="hu-HU" dirty="0"/>
              <a:t> </a:t>
            </a:r>
            <a:r>
              <a:rPr lang="hu-HU" dirty="0" err="1"/>
              <a:t>ullamco</a:t>
            </a:r>
            <a:r>
              <a:rPr lang="hu-HU" dirty="0"/>
              <a:t> </a:t>
            </a:r>
            <a:r>
              <a:rPr lang="hu-HU" dirty="0" err="1"/>
              <a:t>laboris</a:t>
            </a:r>
            <a:r>
              <a:rPr lang="hu-HU" dirty="0"/>
              <a:t> </a:t>
            </a:r>
            <a:r>
              <a:rPr lang="hu-HU" dirty="0" err="1"/>
              <a:t>nisi</a:t>
            </a:r>
            <a:r>
              <a:rPr lang="hu-HU" dirty="0"/>
              <a:t> </a:t>
            </a:r>
            <a:r>
              <a:rPr lang="hu-HU" dirty="0" err="1"/>
              <a:t>ut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in </a:t>
            </a:r>
            <a:r>
              <a:rPr lang="hu-HU" dirty="0" err="1"/>
              <a:t>reprehenderit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vadis</a:t>
            </a:r>
          </a:p>
          <a:p>
            <a:pPr lvl="0"/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r>
              <a:rPr lang="hu-HU" dirty="0"/>
              <a:t> </a:t>
            </a:r>
            <a:r>
              <a:rPr lang="hu-HU" dirty="0" err="1"/>
              <a:t>lipsum</a:t>
            </a:r>
            <a:r>
              <a:rPr lang="hu-HU" dirty="0"/>
              <a:t> </a:t>
            </a:r>
            <a:r>
              <a:rPr lang="hu-HU" dirty="0" err="1"/>
              <a:t>dot</a:t>
            </a:r>
            <a:r>
              <a:rPr lang="hu-HU" dirty="0"/>
              <a:t> com </a:t>
            </a:r>
            <a:r>
              <a:rPr lang="hu-HU" dirty="0" err="1"/>
              <a:t>alea</a:t>
            </a:r>
            <a:r>
              <a:rPr lang="hu-HU" dirty="0"/>
              <a:t> iacta est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1904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5">
            <a:extLst>
              <a:ext uri="{FF2B5EF4-FFF2-40B4-BE49-F238E27FC236}">
                <a16:creationId xmlns:a16="http://schemas.microsoft.com/office/drawing/2014/main" id="{82D971BD-C3C4-4995-BD56-CEB2F413D6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44546A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0" name="Szöveg helye 12">
            <a:extLst>
              <a:ext uri="{FF2B5EF4-FFF2-40B4-BE49-F238E27FC236}">
                <a16:creationId xmlns:a16="http://schemas.microsoft.com/office/drawing/2014/main" id="{EEDCD49B-3204-41A3-87AB-EF12DA578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1" name="Szöveg helye 12">
            <a:extLst>
              <a:ext uri="{FF2B5EF4-FFF2-40B4-BE49-F238E27FC236}">
                <a16:creationId xmlns:a16="http://schemas.microsoft.com/office/drawing/2014/main" id="{4E40FD4D-36AE-46C6-A1F0-165AB51A8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1489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9" name="Nyíl: ötszög 8">
            <a:extLst>
              <a:ext uri="{FF2B5EF4-FFF2-40B4-BE49-F238E27FC236}">
                <a16:creationId xmlns:a16="http://schemas.microsoft.com/office/drawing/2014/main" id="{C1B9F41B-BB1F-4FC3-8F6F-5D0AD0498B5F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Kép helye 8">
            <a:extLst>
              <a:ext uri="{FF2B5EF4-FFF2-40B4-BE49-F238E27FC236}">
                <a16:creationId xmlns:a16="http://schemas.microsoft.com/office/drawing/2014/main" id="{BC5D8DE4-AE87-48E6-87B7-3D1F2E79DC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61719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60950 w 5061719"/>
              <a:gd name="connsiteY0" fmla="*/ 0 h 4991100"/>
              <a:gd name="connsiteX1" fmla="*/ 0 w 5061719"/>
              <a:gd name="connsiteY1" fmla="*/ 0 h 4991100"/>
              <a:gd name="connsiteX2" fmla="*/ 5054600 w 5061719"/>
              <a:gd name="connsiteY2" fmla="*/ 4991100 h 4991100"/>
              <a:gd name="connsiteX3" fmla="*/ 5060950 w 5061719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719" h="4991100">
                <a:moveTo>
                  <a:pt x="506095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65183" y="1663700"/>
                  <a:pt x="506095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 dirty="0"/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D5341E61-5266-40A7-9D30-6DD94F8EB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C00000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</p:spTree>
    <p:extLst>
      <p:ext uri="{BB962C8B-B14F-4D97-AF65-F5344CB8AC3E}">
        <p14:creationId xmlns:p14="http://schemas.microsoft.com/office/powerpoint/2010/main" val="298965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5">
            <a:extLst>
              <a:ext uri="{FF2B5EF4-FFF2-40B4-BE49-F238E27FC236}">
                <a16:creationId xmlns:a16="http://schemas.microsoft.com/office/drawing/2014/main" id="{116059E4-91CC-40C0-9451-CAC78D66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44546A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2" name="Szöveg helye 12">
            <a:extLst>
              <a:ext uri="{FF2B5EF4-FFF2-40B4-BE49-F238E27FC236}">
                <a16:creationId xmlns:a16="http://schemas.microsoft.com/office/drawing/2014/main" id="{CC47AE77-08CE-4944-BD39-4EBD1FCDDA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70DDD31F-C66F-4D3D-8146-2FD3ABF9DE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3717" y="3005013"/>
            <a:ext cx="3593412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2">
            <a:extLst>
              <a:ext uri="{FF2B5EF4-FFF2-40B4-BE49-F238E27FC236}">
                <a16:creationId xmlns:a16="http://schemas.microsoft.com/office/drawing/2014/main" id="{718FD71C-BF1C-4A1D-B50A-741B190B17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78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0" name="Nyíl: ötszög 9">
            <a:extLst>
              <a:ext uri="{FF2B5EF4-FFF2-40B4-BE49-F238E27FC236}">
                <a16:creationId xmlns:a16="http://schemas.microsoft.com/office/drawing/2014/main" id="{219A4694-682F-4D8F-A86D-71597977340E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 helye 5">
            <a:extLst>
              <a:ext uri="{FF2B5EF4-FFF2-40B4-BE49-F238E27FC236}">
                <a16:creationId xmlns:a16="http://schemas.microsoft.com/office/drawing/2014/main" id="{4096030C-DB71-42E9-BC22-6FBE3E132F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C00000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15" name="Kép helye 8">
            <a:extLst>
              <a:ext uri="{FF2B5EF4-FFF2-40B4-BE49-F238E27FC236}">
                <a16:creationId xmlns:a16="http://schemas.microsoft.com/office/drawing/2014/main" id="{F283BCC4-CB81-46F8-9928-CCA3B6DE08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3549" y="-590550"/>
            <a:ext cx="4130675" cy="3933825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41900 w 5041914"/>
              <a:gd name="connsiteY0" fmla="*/ 0 h 4048125"/>
              <a:gd name="connsiteX1" fmla="*/ 0 w 5041914"/>
              <a:gd name="connsiteY1" fmla="*/ 0 h 4048125"/>
              <a:gd name="connsiteX2" fmla="*/ 4111625 w 5041914"/>
              <a:gd name="connsiteY2" fmla="*/ 4048125 h 4048125"/>
              <a:gd name="connsiteX3" fmla="*/ 5041900 w 5041914"/>
              <a:gd name="connsiteY3" fmla="*/ 0 h 4048125"/>
              <a:gd name="connsiteX0" fmla="*/ 4108450 w 4111625"/>
              <a:gd name="connsiteY0" fmla="*/ 114300 h 4048125"/>
              <a:gd name="connsiteX1" fmla="*/ 0 w 4111625"/>
              <a:gd name="connsiteY1" fmla="*/ 0 h 4048125"/>
              <a:gd name="connsiteX2" fmla="*/ 4111625 w 4111625"/>
              <a:gd name="connsiteY2" fmla="*/ 4048125 h 4048125"/>
              <a:gd name="connsiteX3" fmla="*/ 4108450 w 4111625"/>
              <a:gd name="connsiteY3" fmla="*/ 114300 h 4048125"/>
              <a:gd name="connsiteX0" fmla="*/ 4127500 w 4130675"/>
              <a:gd name="connsiteY0" fmla="*/ 0 h 3933825"/>
              <a:gd name="connsiteX1" fmla="*/ 0 w 4130675"/>
              <a:gd name="connsiteY1" fmla="*/ 9525 h 3933825"/>
              <a:gd name="connsiteX2" fmla="*/ 4130675 w 4130675"/>
              <a:gd name="connsiteY2" fmla="*/ 3933825 h 3933825"/>
              <a:gd name="connsiteX3" fmla="*/ 4127500 w 4130675"/>
              <a:gd name="connsiteY3" fmla="*/ 0 h 393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0675" h="3933825">
                <a:moveTo>
                  <a:pt x="4127500" y="0"/>
                </a:moveTo>
                <a:lnTo>
                  <a:pt x="0" y="9525"/>
                </a:lnTo>
                <a:lnTo>
                  <a:pt x="4130675" y="3933825"/>
                </a:lnTo>
                <a:cubicBezTo>
                  <a:pt x="4126442" y="2270125"/>
                  <a:pt x="4131733" y="1663700"/>
                  <a:pt x="41275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924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44546A"/>
              </a:solidFill>
            </a:endParaRPr>
          </a:p>
        </p:txBody>
      </p:sp>
      <p:sp>
        <p:nvSpPr>
          <p:cNvPr id="5" name="Kép helye 8">
            <a:extLst>
              <a:ext uri="{FF2B5EF4-FFF2-40B4-BE49-F238E27FC236}">
                <a16:creationId xmlns:a16="http://schemas.microsoft.com/office/drawing/2014/main" id="{64AECD40-1F6A-4895-96B9-9617F9A622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61719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60950 w 5061719"/>
              <a:gd name="connsiteY0" fmla="*/ 0 h 4991100"/>
              <a:gd name="connsiteX1" fmla="*/ 0 w 5061719"/>
              <a:gd name="connsiteY1" fmla="*/ 0 h 4991100"/>
              <a:gd name="connsiteX2" fmla="*/ 5054600 w 5061719"/>
              <a:gd name="connsiteY2" fmla="*/ 4991100 h 4991100"/>
              <a:gd name="connsiteX3" fmla="*/ 5060950 w 5061719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719" h="4991100">
                <a:moveTo>
                  <a:pt x="506095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65183" y="1663700"/>
                  <a:pt x="506095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B4DF3ADD-6FDF-4287-BE75-1F2613351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42240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9" name="Szöveg helye 12">
            <a:extLst>
              <a:ext uri="{FF2B5EF4-FFF2-40B4-BE49-F238E27FC236}">
                <a16:creationId xmlns:a16="http://schemas.microsoft.com/office/drawing/2014/main" id="{04B9E5DA-CB5D-456E-B62C-EFE438BDD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2181225"/>
            <a:ext cx="7251700" cy="3573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r>
              <a:rPr lang="hu-HU" dirty="0"/>
              <a:t> </a:t>
            </a:r>
            <a:r>
              <a:rPr lang="hu-HU" dirty="0" err="1"/>
              <a:t>ullamco</a:t>
            </a:r>
            <a:r>
              <a:rPr lang="hu-HU" dirty="0"/>
              <a:t> </a:t>
            </a:r>
            <a:r>
              <a:rPr lang="hu-HU" dirty="0" err="1"/>
              <a:t>laboris</a:t>
            </a:r>
            <a:r>
              <a:rPr lang="hu-HU" dirty="0"/>
              <a:t> </a:t>
            </a:r>
            <a:r>
              <a:rPr lang="hu-HU" dirty="0" err="1"/>
              <a:t>nisi</a:t>
            </a:r>
            <a:r>
              <a:rPr lang="hu-HU" dirty="0"/>
              <a:t> </a:t>
            </a:r>
            <a:r>
              <a:rPr lang="hu-HU" dirty="0" err="1"/>
              <a:t>ut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in </a:t>
            </a:r>
            <a:r>
              <a:rPr lang="hu-HU" dirty="0" err="1"/>
              <a:t>reprehenderit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vadis</a:t>
            </a:r>
          </a:p>
          <a:p>
            <a:pPr lvl="0"/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r>
              <a:rPr lang="hu-HU" dirty="0"/>
              <a:t> </a:t>
            </a:r>
            <a:r>
              <a:rPr lang="hu-HU" dirty="0" err="1"/>
              <a:t>lipsum</a:t>
            </a:r>
            <a:r>
              <a:rPr lang="hu-HU" dirty="0"/>
              <a:t> </a:t>
            </a:r>
            <a:r>
              <a:rPr lang="hu-HU" dirty="0" err="1"/>
              <a:t>dot</a:t>
            </a:r>
            <a:r>
              <a:rPr lang="hu-HU" dirty="0"/>
              <a:t> com </a:t>
            </a:r>
            <a:r>
              <a:rPr lang="hu-HU" dirty="0" err="1"/>
              <a:t>alea</a:t>
            </a:r>
            <a:r>
              <a:rPr lang="hu-HU" dirty="0"/>
              <a:t> iacta est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694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Kép helye 8">
            <a:extLst>
              <a:ext uri="{FF2B5EF4-FFF2-40B4-BE49-F238E27FC236}">
                <a16:creationId xmlns:a16="http://schemas.microsoft.com/office/drawing/2014/main" id="{64AECD40-1F6A-4895-96B9-9617F9A622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54600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00" h="4991100">
                <a:moveTo>
                  <a:pt x="504190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46133" y="1663700"/>
                  <a:pt x="50419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 dirty="0"/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7" name="Szöveg helye 5">
            <a:extLst>
              <a:ext uri="{FF2B5EF4-FFF2-40B4-BE49-F238E27FC236}">
                <a16:creationId xmlns:a16="http://schemas.microsoft.com/office/drawing/2014/main" id="{82D971BD-C3C4-4995-BD56-CEB2F413D6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0" name="Szöveg helye 12">
            <a:extLst>
              <a:ext uri="{FF2B5EF4-FFF2-40B4-BE49-F238E27FC236}">
                <a16:creationId xmlns:a16="http://schemas.microsoft.com/office/drawing/2014/main" id="{EEDCD49B-3204-41A3-87AB-EF12DA578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1" name="Szöveg helye 12">
            <a:extLst>
              <a:ext uri="{FF2B5EF4-FFF2-40B4-BE49-F238E27FC236}">
                <a16:creationId xmlns:a16="http://schemas.microsoft.com/office/drawing/2014/main" id="{4E40FD4D-36AE-46C6-A1F0-165AB51A85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1489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09349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szekció címsorra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ötszög 2">
            <a:extLst>
              <a:ext uri="{FF2B5EF4-FFF2-40B4-BE49-F238E27FC236}">
                <a16:creationId xmlns:a16="http://schemas.microsoft.com/office/drawing/2014/main" id="{E39A8BFF-873E-48ED-B683-2EE0A89068E3}"/>
              </a:ext>
            </a:extLst>
          </p:cNvPr>
          <p:cNvSpPr/>
          <p:nvPr userDrawn="1"/>
        </p:nvSpPr>
        <p:spPr>
          <a:xfrm rot="10800000">
            <a:off x="1019170" y="-574105"/>
            <a:ext cx="11172829" cy="1148210"/>
          </a:xfrm>
          <a:prstGeom prst="homePlat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Szöveg helye 5">
            <a:extLst>
              <a:ext uri="{FF2B5EF4-FFF2-40B4-BE49-F238E27FC236}">
                <a16:creationId xmlns:a16="http://schemas.microsoft.com/office/drawing/2014/main" id="{E7EE1DE8-BB68-43AC-84A5-D5417EAD0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2409" y="114300"/>
            <a:ext cx="5054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SZEKCIÓ CÍMSOR MÓDOSÍTÁSÁHOZ</a:t>
            </a:r>
          </a:p>
        </p:txBody>
      </p:sp>
      <p:sp>
        <p:nvSpPr>
          <p:cNvPr id="9" name="Szöveg helye 5">
            <a:extLst>
              <a:ext uri="{FF2B5EF4-FFF2-40B4-BE49-F238E27FC236}">
                <a16:creationId xmlns:a16="http://schemas.microsoft.com/office/drawing/2014/main" id="{116059E4-91CC-40C0-9451-CAC78D66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2" name="Szöveg helye 12">
            <a:extLst>
              <a:ext uri="{FF2B5EF4-FFF2-40B4-BE49-F238E27FC236}">
                <a16:creationId xmlns:a16="http://schemas.microsoft.com/office/drawing/2014/main" id="{CC47AE77-08CE-4944-BD39-4EBD1FCDDA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70DDD31F-C66F-4D3D-8146-2FD3ABF9DE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3717" y="3005013"/>
            <a:ext cx="3593412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2">
            <a:extLst>
              <a:ext uri="{FF2B5EF4-FFF2-40B4-BE49-F238E27FC236}">
                <a16:creationId xmlns:a16="http://schemas.microsoft.com/office/drawing/2014/main" id="{718FD71C-BF1C-4A1D-B50A-741B190B17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78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5" name="Kép helye 8">
            <a:extLst>
              <a:ext uri="{FF2B5EF4-FFF2-40B4-BE49-F238E27FC236}">
                <a16:creationId xmlns:a16="http://schemas.microsoft.com/office/drawing/2014/main" id="{F283BCC4-CB81-46F8-9928-CCA3B6DE08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3549" y="-590550"/>
            <a:ext cx="4130675" cy="3933825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41900 w 5041914"/>
              <a:gd name="connsiteY0" fmla="*/ 0 h 4048125"/>
              <a:gd name="connsiteX1" fmla="*/ 0 w 5041914"/>
              <a:gd name="connsiteY1" fmla="*/ 0 h 4048125"/>
              <a:gd name="connsiteX2" fmla="*/ 4111625 w 5041914"/>
              <a:gd name="connsiteY2" fmla="*/ 4048125 h 4048125"/>
              <a:gd name="connsiteX3" fmla="*/ 5041900 w 5041914"/>
              <a:gd name="connsiteY3" fmla="*/ 0 h 4048125"/>
              <a:gd name="connsiteX0" fmla="*/ 4108450 w 4111625"/>
              <a:gd name="connsiteY0" fmla="*/ 114300 h 4048125"/>
              <a:gd name="connsiteX1" fmla="*/ 0 w 4111625"/>
              <a:gd name="connsiteY1" fmla="*/ 0 h 4048125"/>
              <a:gd name="connsiteX2" fmla="*/ 4111625 w 4111625"/>
              <a:gd name="connsiteY2" fmla="*/ 4048125 h 4048125"/>
              <a:gd name="connsiteX3" fmla="*/ 4108450 w 4111625"/>
              <a:gd name="connsiteY3" fmla="*/ 114300 h 4048125"/>
              <a:gd name="connsiteX0" fmla="*/ 4127500 w 4130675"/>
              <a:gd name="connsiteY0" fmla="*/ 0 h 3933825"/>
              <a:gd name="connsiteX1" fmla="*/ 0 w 4130675"/>
              <a:gd name="connsiteY1" fmla="*/ 9525 h 3933825"/>
              <a:gd name="connsiteX2" fmla="*/ 4130675 w 4130675"/>
              <a:gd name="connsiteY2" fmla="*/ 3933825 h 3933825"/>
              <a:gd name="connsiteX3" fmla="*/ 4127500 w 4130675"/>
              <a:gd name="connsiteY3" fmla="*/ 0 h 393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0675" h="3933825">
                <a:moveTo>
                  <a:pt x="4127500" y="0"/>
                </a:moveTo>
                <a:lnTo>
                  <a:pt x="0" y="9525"/>
                </a:lnTo>
                <a:lnTo>
                  <a:pt x="4130675" y="3933825"/>
                </a:lnTo>
                <a:cubicBezTo>
                  <a:pt x="4126442" y="2270125"/>
                  <a:pt x="4131733" y="1663700"/>
                  <a:pt x="41275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8526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old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CC597A44-AB0F-452F-9D73-9C25E023295C}"/>
              </a:ext>
            </a:extLst>
          </p:cNvPr>
          <p:cNvSpPr/>
          <p:nvPr userDrawn="1"/>
        </p:nvSpPr>
        <p:spPr>
          <a:xfrm rot="2700000">
            <a:off x="-3805533" y="6592427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 helye 5">
            <a:extLst>
              <a:ext uri="{FF2B5EF4-FFF2-40B4-BE49-F238E27FC236}">
                <a16:creationId xmlns:a16="http://schemas.microsoft.com/office/drawing/2014/main" id="{D6F17AC4-BD94-492C-9112-BCA7D47D4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880992"/>
            <a:ext cx="5648330" cy="931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8" name="Szöveg helye 12">
            <a:extLst>
              <a:ext uri="{FF2B5EF4-FFF2-40B4-BE49-F238E27FC236}">
                <a16:creationId xmlns:a16="http://schemas.microsoft.com/office/drawing/2014/main" id="{8A071793-A596-4E30-8328-2C2094706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900" y="2181225"/>
            <a:ext cx="5854700" cy="344576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0" name="Diagram helye 9">
            <a:extLst>
              <a:ext uri="{FF2B5EF4-FFF2-40B4-BE49-F238E27FC236}">
                <a16:creationId xmlns:a16="http://schemas.microsoft.com/office/drawing/2014/main" id="{9E434848-6CC0-440E-B6D9-58D83285B6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183438" y="1655763"/>
            <a:ext cx="4414837" cy="3971925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179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_cím két so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23">
            <a:extLst>
              <a:ext uri="{FF2B5EF4-FFF2-40B4-BE49-F238E27FC236}">
                <a16:creationId xmlns:a16="http://schemas.microsoft.com/office/drawing/2014/main" id="{EB86D9C0-7968-44DC-AE8B-E08A4E11DA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9051" y="-19050"/>
            <a:ext cx="8274048" cy="6899275"/>
          </a:xfrm>
          <a:custGeom>
            <a:avLst/>
            <a:gdLst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103047 w 6643547"/>
              <a:gd name="connsiteY0" fmla="*/ 3429000 h 6858000"/>
              <a:gd name="connsiteX1" fmla="*/ 166547 w 6643547"/>
              <a:gd name="connsiteY1" fmla="*/ 0 h 6858000"/>
              <a:gd name="connsiteX2" fmla="*/ 3373297 w 6643547"/>
              <a:gd name="connsiteY2" fmla="*/ 0 h 6858000"/>
              <a:gd name="connsiteX3" fmla="*/ 6643547 w 6643547"/>
              <a:gd name="connsiteY3" fmla="*/ 3429000 h 6858000"/>
              <a:gd name="connsiteX4" fmla="*/ 3373297 w 6643547"/>
              <a:gd name="connsiteY4" fmla="*/ 6858000 h 6858000"/>
              <a:gd name="connsiteX5" fmla="*/ 103047 w 6643547"/>
              <a:gd name="connsiteY5" fmla="*/ 3429000 h 6858000"/>
              <a:gd name="connsiteX0" fmla="*/ 0 w 6540500"/>
              <a:gd name="connsiteY0" fmla="*/ 3429000 h 6858000"/>
              <a:gd name="connsiteX1" fmla="*/ 63500 w 6540500"/>
              <a:gd name="connsiteY1" fmla="*/ 0 h 6858000"/>
              <a:gd name="connsiteX2" fmla="*/ 3270250 w 6540500"/>
              <a:gd name="connsiteY2" fmla="*/ 0 h 6858000"/>
              <a:gd name="connsiteX3" fmla="*/ 6540500 w 6540500"/>
              <a:gd name="connsiteY3" fmla="*/ 3429000 h 6858000"/>
              <a:gd name="connsiteX4" fmla="*/ 3270250 w 6540500"/>
              <a:gd name="connsiteY4" fmla="*/ 6858000 h 6858000"/>
              <a:gd name="connsiteX5" fmla="*/ 0 w 6540500"/>
              <a:gd name="connsiteY5" fmla="*/ 3429000 h 6858000"/>
              <a:gd name="connsiteX0" fmla="*/ 11 w 6540511"/>
              <a:gd name="connsiteY0" fmla="*/ 3429000 h 6858000"/>
              <a:gd name="connsiteX1" fmla="*/ 63511 w 6540511"/>
              <a:gd name="connsiteY1" fmla="*/ 0 h 6858000"/>
              <a:gd name="connsiteX2" fmla="*/ 3270261 w 6540511"/>
              <a:gd name="connsiteY2" fmla="*/ 0 h 6858000"/>
              <a:gd name="connsiteX3" fmla="*/ 6540511 w 6540511"/>
              <a:gd name="connsiteY3" fmla="*/ 3429000 h 6858000"/>
              <a:gd name="connsiteX4" fmla="*/ 3270261 w 6540511"/>
              <a:gd name="connsiteY4" fmla="*/ 6858000 h 6858000"/>
              <a:gd name="connsiteX5" fmla="*/ 11 w 6540511"/>
              <a:gd name="connsiteY5" fmla="*/ 3429000 h 6858000"/>
              <a:gd name="connsiteX0" fmla="*/ 26 w 6540526"/>
              <a:gd name="connsiteY0" fmla="*/ 3429000 h 6858000"/>
              <a:gd name="connsiteX1" fmla="*/ 5469 w 6540526"/>
              <a:gd name="connsiteY1" fmla="*/ 0 h 6858000"/>
              <a:gd name="connsiteX2" fmla="*/ 3270276 w 6540526"/>
              <a:gd name="connsiteY2" fmla="*/ 0 h 6858000"/>
              <a:gd name="connsiteX3" fmla="*/ 6540526 w 6540526"/>
              <a:gd name="connsiteY3" fmla="*/ 3429000 h 6858000"/>
              <a:gd name="connsiteX4" fmla="*/ 3270276 w 6540526"/>
              <a:gd name="connsiteY4" fmla="*/ 6858000 h 6858000"/>
              <a:gd name="connsiteX5" fmla="*/ 26 w 6540526"/>
              <a:gd name="connsiteY5" fmla="*/ 3429000 h 6858000"/>
              <a:gd name="connsiteX0" fmla="*/ 89 w 6540589"/>
              <a:gd name="connsiteY0" fmla="*/ 3429000 h 6858000"/>
              <a:gd name="connsiteX1" fmla="*/ 5532 w 6540589"/>
              <a:gd name="connsiteY1" fmla="*/ 0 h 6858000"/>
              <a:gd name="connsiteX2" fmla="*/ 3270339 w 6540589"/>
              <a:gd name="connsiteY2" fmla="*/ 0 h 6858000"/>
              <a:gd name="connsiteX3" fmla="*/ 6540589 w 6540589"/>
              <a:gd name="connsiteY3" fmla="*/ 3429000 h 6858000"/>
              <a:gd name="connsiteX4" fmla="*/ 3270339 w 6540589"/>
              <a:gd name="connsiteY4" fmla="*/ 6858000 h 6858000"/>
              <a:gd name="connsiteX5" fmla="*/ 89 w 6540589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17 w 6546217"/>
              <a:gd name="connsiteY5" fmla="*/ 3429000 h 6858000"/>
              <a:gd name="connsiteX0" fmla="*/ 5717 w 6546217"/>
              <a:gd name="connsiteY0" fmla="*/ 3429000 h 7032026"/>
              <a:gd name="connsiteX1" fmla="*/ 11160 w 6546217"/>
              <a:gd name="connsiteY1" fmla="*/ 0 h 7032026"/>
              <a:gd name="connsiteX2" fmla="*/ 3275967 w 6546217"/>
              <a:gd name="connsiteY2" fmla="*/ 0 h 7032026"/>
              <a:gd name="connsiteX3" fmla="*/ 6546217 w 6546217"/>
              <a:gd name="connsiteY3" fmla="*/ 3429000 h 7032026"/>
              <a:gd name="connsiteX4" fmla="*/ 3275967 w 6546217"/>
              <a:gd name="connsiteY4" fmla="*/ 6858000 h 7032026"/>
              <a:gd name="connsiteX5" fmla="*/ 5720 w 6546217"/>
              <a:gd name="connsiteY5" fmla="*/ 6851650 h 7032026"/>
              <a:gd name="connsiteX6" fmla="*/ 5717 w 6546217"/>
              <a:gd name="connsiteY6" fmla="*/ 3429000 h 7032026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20 w 6546217"/>
              <a:gd name="connsiteY5" fmla="*/ 6851650 h 6858000"/>
              <a:gd name="connsiteX6" fmla="*/ 5717 w 6546217"/>
              <a:gd name="connsiteY6" fmla="*/ 3429000 h 6858000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3434"/>
              <a:gd name="connsiteX1" fmla="*/ 11160 w 6546217"/>
              <a:gd name="connsiteY1" fmla="*/ 0 h 6863434"/>
              <a:gd name="connsiteX2" fmla="*/ 3275967 w 6546217"/>
              <a:gd name="connsiteY2" fmla="*/ 0 h 6863434"/>
              <a:gd name="connsiteX3" fmla="*/ 6546217 w 6546217"/>
              <a:gd name="connsiteY3" fmla="*/ 3429000 h 6863434"/>
              <a:gd name="connsiteX4" fmla="*/ 3275967 w 6546217"/>
              <a:gd name="connsiteY4" fmla="*/ 6858000 h 6863434"/>
              <a:gd name="connsiteX5" fmla="*/ 5720 w 6546217"/>
              <a:gd name="connsiteY5" fmla="*/ 6851650 h 6863434"/>
              <a:gd name="connsiteX6" fmla="*/ 5717 w 6546217"/>
              <a:gd name="connsiteY6" fmla="*/ 3429000 h 6863434"/>
              <a:gd name="connsiteX0" fmla="*/ 1737811 w 8278311"/>
              <a:gd name="connsiteY0" fmla="*/ 3429000 h 6863434"/>
              <a:gd name="connsiteX1" fmla="*/ 179 w 8278311"/>
              <a:gd name="connsiteY1" fmla="*/ 9525 h 6863434"/>
              <a:gd name="connsiteX2" fmla="*/ 5008061 w 8278311"/>
              <a:gd name="connsiteY2" fmla="*/ 0 h 6863434"/>
              <a:gd name="connsiteX3" fmla="*/ 8278311 w 8278311"/>
              <a:gd name="connsiteY3" fmla="*/ 3429000 h 6863434"/>
              <a:gd name="connsiteX4" fmla="*/ 5008061 w 8278311"/>
              <a:gd name="connsiteY4" fmla="*/ 6858000 h 6863434"/>
              <a:gd name="connsiteX5" fmla="*/ 1737814 w 8278311"/>
              <a:gd name="connsiteY5" fmla="*/ 6851650 h 6863434"/>
              <a:gd name="connsiteX6" fmla="*/ 1737811 w 8278311"/>
              <a:gd name="connsiteY6" fmla="*/ 3429000 h 6863434"/>
              <a:gd name="connsiteX0" fmla="*/ 37461 w 8282936"/>
              <a:gd name="connsiteY0" fmla="*/ 3609975 h 6863434"/>
              <a:gd name="connsiteX1" fmla="*/ 4804 w 8282936"/>
              <a:gd name="connsiteY1" fmla="*/ 9525 h 6863434"/>
              <a:gd name="connsiteX2" fmla="*/ 5012686 w 8282936"/>
              <a:gd name="connsiteY2" fmla="*/ 0 h 6863434"/>
              <a:gd name="connsiteX3" fmla="*/ 8282936 w 8282936"/>
              <a:gd name="connsiteY3" fmla="*/ 3429000 h 6863434"/>
              <a:gd name="connsiteX4" fmla="*/ 5012686 w 8282936"/>
              <a:gd name="connsiteY4" fmla="*/ 6858000 h 6863434"/>
              <a:gd name="connsiteX5" fmla="*/ 1742439 w 8282936"/>
              <a:gd name="connsiteY5" fmla="*/ 6851650 h 6863434"/>
              <a:gd name="connsiteX6" fmla="*/ 37461 w 8282936"/>
              <a:gd name="connsiteY6" fmla="*/ 3609975 h 6863434"/>
              <a:gd name="connsiteX0" fmla="*/ 37461 w 8282936"/>
              <a:gd name="connsiteY0" fmla="*/ 3609975 h 6866731"/>
              <a:gd name="connsiteX1" fmla="*/ 4804 w 8282936"/>
              <a:gd name="connsiteY1" fmla="*/ 9525 h 6866731"/>
              <a:gd name="connsiteX2" fmla="*/ 5012686 w 8282936"/>
              <a:gd name="connsiteY2" fmla="*/ 0 h 6866731"/>
              <a:gd name="connsiteX3" fmla="*/ 8282936 w 8282936"/>
              <a:gd name="connsiteY3" fmla="*/ 3429000 h 6866731"/>
              <a:gd name="connsiteX4" fmla="*/ 5012686 w 8282936"/>
              <a:gd name="connsiteY4" fmla="*/ 6858000 h 6866731"/>
              <a:gd name="connsiteX5" fmla="*/ 27939 w 8282936"/>
              <a:gd name="connsiteY5" fmla="*/ 6861175 h 6866731"/>
              <a:gd name="connsiteX6" fmla="*/ 37461 w 8282936"/>
              <a:gd name="connsiteY6" fmla="*/ 3609975 h 6866731"/>
              <a:gd name="connsiteX0" fmla="*/ 20343 w 8265818"/>
              <a:gd name="connsiteY0" fmla="*/ 3619500 h 6876256"/>
              <a:gd name="connsiteX1" fmla="*/ 6736 w 8265818"/>
              <a:gd name="connsiteY1" fmla="*/ 0 h 6876256"/>
              <a:gd name="connsiteX2" fmla="*/ 4995568 w 8265818"/>
              <a:gd name="connsiteY2" fmla="*/ 9525 h 6876256"/>
              <a:gd name="connsiteX3" fmla="*/ 8265818 w 8265818"/>
              <a:gd name="connsiteY3" fmla="*/ 3438525 h 6876256"/>
              <a:gd name="connsiteX4" fmla="*/ 4995568 w 8265818"/>
              <a:gd name="connsiteY4" fmla="*/ 6867525 h 6876256"/>
              <a:gd name="connsiteX5" fmla="*/ 10821 w 8265818"/>
              <a:gd name="connsiteY5" fmla="*/ 6870700 h 6876256"/>
              <a:gd name="connsiteX6" fmla="*/ 20343 w 8265818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6553 w 8262028"/>
              <a:gd name="connsiteY0" fmla="*/ 3619500 h 6876256"/>
              <a:gd name="connsiteX1" fmla="*/ 2946 w 8262028"/>
              <a:gd name="connsiteY1" fmla="*/ 0 h 6876256"/>
              <a:gd name="connsiteX2" fmla="*/ 4991778 w 8262028"/>
              <a:gd name="connsiteY2" fmla="*/ 9525 h 6876256"/>
              <a:gd name="connsiteX3" fmla="*/ 8262028 w 8262028"/>
              <a:gd name="connsiteY3" fmla="*/ 3438525 h 6876256"/>
              <a:gd name="connsiteX4" fmla="*/ 4991778 w 8262028"/>
              <a:gd name="connsiteY4" fmla="*/ 6867525 h 6876256"/>
              <a:gd name="connsiteX5" fmla="*/ 7031 w 8262028"/>
              <a:gd name="connsiteY5" fmla="*/ 6870700 h 6876256"/>
              <a:gd name="connsiteX6" fmla="*/ 16553 w 8262028"/>
              <a:gd name="connsiteY6" fmla="*/ 3619500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922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7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70700 h 6886575"/>
              <a:gd name="connsiteX6" fmla="*/ 173 w 8274223"/>
              <a:gd name="connsiteY6" fmla="*/ 3609975 h 6886575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80225 h 6886575"/>
              <a:gd name="connsiteX6" fmla="*/ 173 w 8274223"/>
              <a:gd name="connsiteY6" fmla="*/ 3609975 h 6886575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9525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0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16556 w 8290603"/>
              <a:gd name="connsiteY5" fmla="*/ 6908800 h 6915150"/>
              <a:gd name="connsiteX6" fmla="*/ 16553 w 829060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7031 w 8290603"/>
              <a:gd name="connsiteY5" fmla="*/ 6908800 h 6915150"/>
              <a:gd name="connsiteX6" fmla="*/ 16553 w 8290603"/>
              <a:gd name="connsiteY6" fmla="*/ 3609975 h 6915150"/>
              <a:gd name="connsiteX0" fmla="*/ 9523 w 8283573"/>
              <a:gd name="connsiteY0" fmla="*/ 3609975 h 6915150"/>
              <a:gd name="connsiteX1" fmla="*/ 24491 w 8283573"/>
              <a:gd name="connsiteY1" fmla="*/ 9525 h 6915150"/>
              <a:gd name="connsiteX2" fmla="*/ 5013323 w 8283573"/>
              <a:gd name="connsiteY2" fmla="*/ 0 h 6915150"/>
              <a:gd name="connsiteX3" fmla="*/ 8283573 w 8283573"/>
              <a:gd name="connsiteY3" fmla="*/ 3438525 h 6915150"/>
              <a:gd name="connsiteX4" fmla="*/ 5013323 w 8283573"/>
              <a:gd name="connsiteY4" fmla="*/ 6915150 h 6915150"/>
              <a:gd name="connsiteX5" fmla="*/ 1 w 8283573"/>
              <a:gd name="connsiteY5" fmla="*/ 6908800 h 6915150"/>
              <a:gd name="connsiteX6" fmla="*/ 9523 w 8283573"/>
              <a:gd name="connsiteY6" fmla="*/ 3609975 h 6915150"/>
              <a:gd name="connsiteX0" fmla="*/ 174 w 8274224"/>
              <a:gd name="connsiteY0" fmla="*/ 3609975 h 6915150"/>
              <a:gd name="connsiteX1" fmla="*/ 15142 w 8274224"/>
              <a:gd name="connsiteY1" fmla="*/ 9525 h 6915150"/>
              <a:gd name="connsiteX2" fmla="*/ 5003974 w 8274224"/>
              <a:gd name="connsiteY2" fmla="*/ 0 h 6915150"/>
              <a:gd name="connsiteX3" fmla="*/ 8274224 w 8274224"/>
              <a:gd name="connsiteY3" fmla="*/ 3438525 h 6915150"/>
              <a:gd name="connsiteX4" fmla="*/ 5003974 w 8274224"/>
              <a:gd name="connsiteY4" fmla="*/ 6915150 h 6915150"/>
              <a:gd name="connsiteX5" fmla="*/ 177 w 8274224"/>
              <a:gd name="connsiteY5" fmla="*/ 6899275 h 6915150"/>
              <a:gd name="connsiteX6" fmla="*/ 174 w 8274224"/>
              <a:gd name="connsiteY6" fmla="*/ 3609975 h 6915150"/>
              <a:gd name="connsiteX0" fmla="*/ 9523 w 8274048"/>
              <a:gd name="connsiteY0" fmla="*/ 3609975 h 6915150"/>
              <a:gd name="connsiteX1" fmla="*/ 14966 w 8274048"/>
              <a:gd name="connsiteY1" fmla="*/ 9525 h 6915150"/>
              <a:gd name="connsiteX2" fmla="*/ 5003798 w 8274048"/>
              <a:gd name="connsiteY2" fmla="*/ 0 h 6915150"/>
              <a:gd name="connsiteX3" fmla="*/ 8274048 w 8274048"/>
              <a:gd name="connsiteY3" fmla="*/ 3438525 h 6915150"/>
              <a:gd name="connsiteX4" fmla="*/ 5003798 w 8274048"/>
              <a:gd name="connsiteY4" fmla="*/ 6915150 h 6915150"/>
              <a:gd name="connsiteX5" fmla="*/ 1 w 8274048"/>
              <a:gd name="connsiteY5" fmla="*/ 6899275 h 6915150"/>
              <a:gd name="connsiteX6" fmla="*/ 9523 w 8274048"/>
              <a:gd name="connsiteY6" fmla="*/ 3609975 h 6915150"/>
              <a:gd name="connsiteX0" fmla="*/ 9523 w 8274048"/>
              <a:gd name="connsiteY0" fmla="*/ 3609975 h 6905625"/>
              <a:gd name="connsiteX1" fmla="*/ 14966 w 8274048"/>
              <a:gd name="connsiteY1" fmla="*/ 9525 h 6905625"/>
              <a:gd name="connsiteX2" fmla="*/ 5003798 w 8274048"/>
              <a:gd name="connsiteY2" fmla="*/ 0 h 6905625"/>
              <a:gd name="connsiteX3" fmla="*/ 8274048 w 8274048"/>
              <a:gd name="connsiteY3" fmla="*/ 3438525 h 6905625"/>
              <a:gd name="connsiteX4" fmla="*/ 4994273 w 8274048"/>
              <a:gd name="connsiteY4" fmla="*/ 6905625 h 6905625"/>
              <a:gd name="connsiteX5" fmla="*/ 1 w 8274048"/>
              <a:gd name="connsiteY5" fmla="*/ 6899275 h 6905625"/>
              <a:gd name="connsiteX6" fmla="*/ 9523 w 8274048"/>
              <a:gd name="connsiteY6" fmla="*/ 3609975 h 6905625"/>
              <a:gd name="connsiteX0" fmla="*/ 9523 w 8274048"/>
              <a:gd name="connsiteY0" fmla="*/ 3609975 h 6899275"/>
              <a:gd name="connsiteX1" fmla="*/ 14966 w 8274048"/>
              <a:gd name="connsiteY1" fmla="*/ 9525 h 6899275"/>
              <a:gd name="connsiteX2" fmla="*/ 5003798 w 8274048"/>
              <a:gd name="connsiteY2" fmla="*/ 0 h 6899275"/>
              <a:gd name="connsiteX3" fmla="*/ 8274048 w 8274048"/>
              <a:gd name="connsiteY3" fmla="*/ 3438525 h 6899275"/>
              <a:gd name="connsiteX4" fmla="*/ 4984748 w 8274048"/>
              <a:gd name="connsiteY4" fmla="*/ 6896100 h 6899275"/>
              <a:gd name="connsiteX5" fmla="*/ 1 w 8274048"/>
              <a:gd name="connsiteY5" fmla="*/ 6899275 h 6899275"/>
              <a:gd name="connsiteX6" fmla="*/ 9523 w 8274048"/>
              <a:gd name="connsiteY6" fmla="*/ 3609975 h 689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4048" h="6899275">
                <a:moveTo>
                  <a:pt x="9523" y="3609975"/>
                </a:moveTo>
                <a:cubicBezTo>
                  <a:pt x="8314" y="2633890"/>
                  <a:pt x="3930" y="1000125"/>
                  <a:pt x="14966" y="9525"/>
                </a:cubicBezTo>
                <a:lnTo>
                  <a:pt x="5003798" y="0"/>
                </a:lnTo>
                <a:lnTo>
                  <a:pt x="8274048" y="3438525"/>
                </a:lnTo>
                <a:lnTo>
                  <a:pt x="4984748" y="6896100"/>
                </a:lnTo>
                <a:lnTo>
                  <a:pt x="1" y="6899275"/>
                </a:lnTo>
                <a:cubicBezTo>
                  <a:pt x="0" y="5758392"/>
                  <a:pt x="9524" y="4750858"/>
                  <a:pt x="9523" y="3609975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lang="hu-HU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7" name="Szöveg helye 4">
            <a:extLst>
              <a:ext uri="{FF2B5EF4-FFF2-40B4-BE49-F238E27FC236}">
                <a16:creationId xmlns:a16="http://schemas.microsoft.com/office/drawing/2014/main" id="{67971675-9EA2-4C90-8800-18817A11B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4091" y="4398248"/>
            <a:ext cx="4329103" cy="10460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hu-HU" dirty="0"/>
              <a:t>PREZENTÁCIÓ CÍME KÉT SORBAN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A3AA9651-A95C-4CF9-AEC9-761547B8D1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35888" y="5610480"/>
            <a:ext cx="3897312" cy="81438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6E6E6E"/>
                </a:solidFill>
                <a:latin typeface="+mj-lt"/>
              </a:defRPr>
            </a:lvl1pPr>
          </a:lstStyle>
          <a:p>
            <a:pPr lvl="0"/>
            <a:r>
              <a:rPr lang="hu-HU" dirty="0"/>
              <a:t>Opcionálisan beilleszthető alcím</a:t>
            </a:r>
          </a:p>
          <a:p>
            <a:pPr lvl="0"/>
            <a:r>
              <a:rPr lang="hu-HU" dirty="0"/>
              <a:t>vagy kiegészítő gondolat</a:t>
            </a:r>
          </a:p>
        </p:txBody>
      </p:sp>
    </p:spTree>
    <p:extLst>
      <p:ext uri="{BB962C8B-B14F-4D97-AF65-F5344CB8AC3E}">
        <p14:creationId xmlns:p14="http://schemas.microsoft.com/office/powerpoint/2010/main" val="920201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5">
            <a:extLst>
              <a:ext uri="{FF2B5EF4-FFF2-40B4-BE49-F238E27FC236}">
                <a16:creationId xmlns:a16="http://schemas.microsoft.com/office/drawing/2014/main" id="{D6F17AC4-BD94-492C-9112-BCA7D47D4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898" y="880992"/>
            <a:ext cx="8490809" cy="486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0" name="Diagram helye 9">
            <a:extLst>
              <a:ext uri="{FF2B5EF4-FFF2-40B4-BE49-F238E27FC236}">
                <a16:creationId xmlns:a16="http://schemas.microsoft.com/office/drawing/2014/main" id="{9E434848-6CC0-440E-B6D9-58D83285B6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89987" y="2215978"/>
            <a:ext cx="10412026" cy="341171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FC99DB0-9229-4101-853B-26A0AE07EDE8}"/>
              </a:ext>
            </a:extLst>
          </p:cNvPr>
          <p:cNvSpPr/>
          <p:nvPr userDrawn="1"/>
        </p:nvSpPr>
        <p:spPr>
          <a:xfrm rot="2700000">
            <a:off x="6617051" y="-9024563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2619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ldal min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B8BE62F7-396C-413B-A013-A77AFBF40257}"/>
              </a:ext>
            </a:extLst>
          </p:cNvPr>
          <p:cNvSpPr/>
          <p:nvPr userDrawn="1"/>
        </p:nvSpPr>
        <p:spPr>
          <a:xfrm rot="2700000">
            <a:off x="7071014" y="-8455336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 helye 5">
            <a:extLst>
              <a:ext uri="{FF2B5EF4-FFF2-40B4-BE49-F238E27FC236}">
                <a16:creationId xmlns:a16="http://schemas.microsoft.com/office/drawing/2014/main" id="{2A72C2FD-1654-4D55-ADED-D60D7FE442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0298" y="1922446"/>
            <a:ext cx="3975102" cy="486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OLDAL CÍME</a:t>
            </a:r>
          </a:p>
        </p:txBody>
      </p:sp>
      <p:sp>
        <p:nvSpPr>
          <p:cNvPr id="6" name="Kép helye 5">
            <a:extLst>
              <a:ext uri="{FF2B5EF4-FFF2-40B4-BE49-F238E27FC236}">
                <a16:creationId xmlns:a16="http://schemas.microsoft.com/office/drawing/2014/main" id="{9F0935C5-2E1E-482D-A654-BB0D33CEED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476875" cy="685800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zöveg helye 5">
            <a:extLst>
              <a:ext uri="{FF2B5EF4-FFF2-40B4-BE49-F238E27FC236}">
                <a16:creationId xmlns:a16="http://schemas.microsoft.com/office/drawing/2014/main" id="{95EDB912-C82A-44C7-812C-1E798E32FF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298" y="2569970"/>
            <a:ext cx="3975102" cy="486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44546A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Alcím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ECC2AA4-9394-478A-AE1A-A45497A4BC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0300" y="3190875"/>
            <a:ext cx="5391150" cy="296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6E6E6E"/>
                </a:solidFill>
                <a:latin typeface="+mj-lt"/>
              </a:defRPr>
            </a:lvl1pPr>
          </a:lstStyle>
          <a:p>
            <a:pPr lvl="0"/>
            <a:r>
              <a:rPr lang="hu-HU" dirty="0"/>
              <a:t>Szöveg beírása</a:t>
            </a:r>
          </a:p>
        </p:txBody>
      </p:sp>
    </p:spTree>
    <p:extLst>
      <p:ext uri="{BB962C8B-B14F-4D97-AF65-F5344CB8AC3E}">
        <p14:creationId xmlns:p14="http://schemas.microsoft.com/office/powerpoint/2010/main" val="4009327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oldal min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5">
            <a:extLst>
              <a:ext uri="{FF2B5EF4-FFF2-40B4-BE49-F238E27FC236}">
                <a16:creationId xmlns:a16="http://schemas.microsoft.com/office/drawing/2014/main" id="{2A72C2FD-1654-4D55-ADED-D60D7FE442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0298" y="1922446"/>
            <a:ext cx="3975102" cy="486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OLDAL CÍME</a:t>
            </a:r>
          </a:p>
        </p:txBody>
      </p:sp>
      <p:sp>
        <p:nvSpPr>
          <p:cNvPr id="6" name="Kép helye 5">
            <a:extLst>
              <a:ext uri="{FF2B5EF4-FFF2-40B4-BE49-F238E27FC236}">
                <a16:creationId xmlns:a16="http://schemas.microsoft.com/office/drawing/2014/main" id="{9F0935C5-2E1E-482D-A654-BB0D33CEED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476875" cy="685800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zöveg helye 5">
            <a:extLst>
              <a:ext uri="{FF2B5EF4-FFF2-40B4-BE49-F238E27FC236}">
                <a16:creationId xmlns:a16="http://schemas.microsoft.com/office/drawing/2014/main" id="{95EDB912-C82A-44C7-812C-1E798E32FF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298" y="2569970"/>
            <a:ext cx="3975102" cy="486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44546A"/>
                </a:solidFill>
                <a:latin typeface="+mj-lt"/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Alcím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ECC2AA4-9394-478A-AE1A-A45497A4BC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0300" y="3190875"/>
            <a:ext cx="5391150" cy="296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6E6E6E"/>
                </a:solidFill>
                <a:latin typeface="+mj-lt"/>
              </a:defRPr>
            </a:lvl1pPr>
          </a:lstStyle>
          <a:p>
            <a:pPr lvl="0"/>
            <a:r>
              <a:rPr lang="hu-HU" dirty="0"/>
              <a:t>Szöveg beírása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E4C3D86-6395-4203-8A79-7CE12E677323}"/>
              </a:ext>
            </a:extLst>
          </p:cNvPr>
          <p:cNvSpPr/>
          <p:nvPr userDrawn="1"/>
        </p:nvSpPr>
        <p:spPr>
          <a:xfrm rot="2700000">
            <a:off x="11579151" y="-3947394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480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 old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25808256-F714-40B6-9A93-251DD45D3831}"/>
              </a:ext>
            </a:extLst>
          </p:cNvPr>
          <p:cNvSpPr/>
          <p:nvPr userDrawn="1"/>
        </p:nvSpPr>
        <p:spPr>
          <a:xfrm rot="2700000">
            <a:off x="-5318982" y="-2599138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A képen rajz látható&#10;&#10;Automatikusan generált leírás">
            <a:extLst>
              <a:ext uri="{FF2B5EF4-FFF2-40B4-BE49-F238E27FC236}">
                <a16:creationId xmlns:a16="http://schemas.microsoft.com/office/drawing/2014/main" id="{813798E9-B5A6-45A7-B925-E24598C08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18" y="1733823"/>
            <a:ext cx="3013648" cy="1695177"/>
          </a:xfrm>
          <a:prstGeom prst="rect">
            <a:avLst/>
          </a:prstGeom>
        </p:spPr>
      </p:pic>
      <p:sp>
        <p:nvSpPr>
          <p:cNvPr id="6" name="Szöveg helye 4">
            <a:extLst>
              <a:ext uri="{FF2B5EF4-FFF2-40B4-BE49-F238E27FC236}">
                <a16:creationId xmlns:a16="http://schemas.microsoft.com/office/drawing/2014/main" id="{342EAF87-7665-4614-8E39-0BFCCE874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2583" y="3429000"/>
            <a:ext cx="4329103" cy="17505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300" b="1">
                <a:solidFill>
                  <a:srgbClr val="6E6E6E"/>
                </a:solidFill>
              </a:defRPr>
            </a:lvl1pPr>
          </a:lstStyle>
          <a:p>
            <a:pPr lvl="0"/>
            <a:r>
              <a:rPr lang="hu-HU" dirty="0"/>
              <a:t>KÖSZÖNJÜK</a:t>
            </a:r>
          </a:p>
          <a:p>
            <a:pPr lvl="0"/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406938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ró old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02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ólunk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DC2DDAD2-3171-48A3-958B-25575129D0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0" y="3644900"/>
            <a:ext cx="4622800" cy="248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6E6E6E"/>
                </a:solidFill>
                <a:latin typeface="+mj-lt"/>
              </a:defRPr>
            </a:lvl1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4DD4B25B-41EE-4148-BEFA-6B5021454F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2730500"/>
            <a:ext cx="3302000" cy="69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rgbClr val="C00000"/>
                </a:solidFill>
                <a:latin typeface="+mn-lt"/>
              </a:defRPr>
            </a:lvl1pPr>
          </a:lstStyle>
          <a:p>
            <a:pPr lvl="0"/>
            <a:r>
              <a:rPr lang="hu-HU" dirty="0"/>
              <a:t>RÓLUNK</a:t>
            </a:r>
          </a:p>
        </p:txBody>
      </p:sp>
      <p:sp>
        <p:nvSpPr>
          <p:cNvPr id="9" name="Kép helye 8">
            <a:extLst>
              <a:ext uri="{FF2B5EF4-FFF2-40B4-BE49-F238E27FC236}">
                <a16:creationId xmlns:a16="http://schemas.microsoft.com/office/drawing/2014/main" id="{2D21F309-1440-4C74-BB2E-4AF3E95AEF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519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tvezető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EC12B25D-A002-438D-9B32-87D56A0A317F}"/>
              </a:ext>
            </a:extLst>
          </p:cNvPr>
          <p:cNvSpPr/>
          <p:nvPr userDrawn="1"/>
        </p:nvSpPr>
        <p:spPr>
          <a:xfrm rot="2700000">
            <a:off x="-1688363" y="-1071001"/>
            <a:ext cx="9000000" cy="90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 </a:t>
            </a:r>
          </a:p>
        </p:txBody>
      </p:sp>
      <p:sp>
        <p:nvSpPr>
          <p:cNvPr id="4" name="Szöveg helye 6">
            <a:extLst>
              <a:ext uri="{FF2B5EF4-FFF2-40B4-BE49-F238E27FC236}">
                <a16:creationId xmlns:a16="http://schemas.microsoft.com/office/drawing/2014/main" id="{F50E1308-DCCA-4BDE-B791-9280F6BCA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5600" y="3149600"/>
            <a:ext cx="4337201" cy="69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rgbClr val="C00000"/>
                </a:solidFill>
                <a:latin typeface="+mn-lt"/>
              </a:defRPr>
            </a:lvl1pPr>
          </a:lstStyle>
          <a:p>
            <a:pPr lvl="0"/>
            <a:r>
              <a:rPr lang="hu-HU" dirty="0"/>
              <a:t>ÁTVEZETŐ SLIDE</a:t>
            </a:r>
          </a:p>
        </p:txBody>
      </p:sp>
    </p:spTree>
    <p:extLst>
      <p:ext uri="{BB962C8B-B14F-4D97-AF65-F5344CB8AC3E}">
        <p14:creationId xmlns:p14="http://schemas.microsoft.com/office/powerpoint/2010/main" val="262751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tvezető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7F0CEAC4-D225-4E7C-828C-AA0A39D1EC19}"/>
              </a:ext>
            </a:extLst>
          </p:cNvPr>
          <p:cNvSpPr/>
          <p:nvPr userDrawn="1"/>
        </p:nvSpPr>
        <p:spPr>
          <a:xfrm rot="2700000">
            <a:off x="-2160000" y="2856850"/>
            <a:ext cx="4320000" cy="432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4043430-7810-4758-97B8-A8A936D6DC30}"/>
              </a:ext>
            </a:extLst>
          </p:cNvPr>
          <p:cNvSpPr/>
          <p:nvPr userDrawn="1"/>
        </p:nvSpPr>
        <p:spPr>
          <a:xfrm rot="2700000">
            <a:off x="10031999" y="-197850"/>
            <a:ext cx="4320000" cy="432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 </a:t>
            </a:r>
          </a:p>
        </p:txBody>
      </p:sp>
      <p:sp>
        <p:nvSpPr>
          <p:cNvPr id="5" name="Szöveg helye 6">
            <a:extLst>
              <a:ext uri="{FF2B5EF4-FFF2-40B4-BE49-F238E27FC236}">
                <a16:creationId xmlns:a16="http://schemas.microsoft.com/office/drawing/2014/main" id="{B6E32965-A4C0-430F-B6A8-05795699A1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399" y="3149600"/>
            <a:ext cx="4337201" cy="69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>
                <a:solidFill>
                  <a:srgbClr val="C00000"/>
                </a:solidFill>
                <a:latin typeface="+mn-lt"/>
              </a:defRPr>
            </a:lvl1pPr>
          </a:lstStyle>
          <a:p>
            <a:pPr lvl="0"/>
            <a:r>
              <a:rPr lang="hu-HU" dirty="0"/>
              <a:t>ÁTVEZETŐ SLIDE</a:t>
            </a:r>
          </a:p>
        </p:txBody>
      </p:sp>
    </p:spTree>
    <p:extLst>
      <p:ext uri="{BB962C8B-B14F-4D97-AF65-F5344CB8AC3E}">
        <p14:creationId xmlns:p14="http://schemas.microsoft.com/office/powerpoint/2010/main" val="283802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1823D83F-A19F-485C-A47D-0BF9F9E92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42240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A95AC76E-4DA7-4898-8983-C77AC2D0A7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0900" y="2181225"/>
            <a:ext cx="7251700" cy="3573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r>
              <a:rPr lang="hu-HU" dirty="0"/>
              <a:t> </a:t>
            </a:r>
            <a:r>
              <a:rPr lang="hu-HU" dirty="0" err="1"/>
              <a:t>ullamco</a:t>
            </a:r>
            <a:r>
              <a:rPr lang="hu-HU" dirty="0"/>
              <a:t> </a:t>
            </a:r>
            <a:r>
              <a:rPr lang="hu-HU" dirty="0" err="1"/>
              <a:t>laboris</a:t>
            </a:r>
            <a:r>
              <a:rPr lang="hu-HU" dirty="0"/>
              <a:t> </a:t>
            </a:r>
            <a:r>
              <a:rPr lang="hu-HU" dirty="0" err="1"/>
              <a:t>nisi</a:t>
            </a:r>
            <a:r>
              <a:rPr lang="hu-HU" dirty="0"/>
              <a:t> </a:t>
            </a:r>
            <a:r>
              <a:rPr lang="hu-HU" dirty="0" err="1"/>
              <a:t>ut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in </a:t>
            </a:r>
            <a:r>
              <a:rPr lang="hu-HU" dirty="0" err="1"/>
              <a:t>reprehenderit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vadis</a:t>
            </a:r>
          </a:p>
          <a:p>
            <a:pPr lvl="0"/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r>
              <a:rPr lang="hu-HU" dirty="0"/>
              <a:t> </a:t>
            </a:r>
            <a:r>
              <a:rPr lang="hu-HU" dirty="0" err="1"/>
              <a:t>lipsum</a:t>
            </a:r>
            <a:r>
              <a:rPr lang="hu-HU" dirty="0"/>
              <a:t> </a:t>
            </a:r>
            <a:r>
              <a:rPr lang="hu-HU" dirty="0" err="1"/>
              <a:t>dot</a:t>
            </a:r>
            <a:r>
              <a:rPr lang="hu-HU" dirty="0"/>
              <a:t> com </a:t>
            </a:r>
            <a:r>
              <a:rPr lang="hu-HU" dirty="0" err="1"/>
              <a:t>alea</a:t>
            </a:r>
            <a:r>
              <a:rPr lang="hu-HU" dirty="0"/>
              <a:t> iacta est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68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1823D83F-A19F-485C-A47D-0BF9F9E92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42240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9" name="Kép helye 8">
            <a:extLst>
              <a:ext uri="{FF2B5EF4-FFF2-40B4-BE49-F238E27FC236}">
                <a16:creationId xmlns:a16="http://schemas.microsoft.com/office/drawing/2014/main" id="{4B4E1B49-6268-425C-87FD-80E5D0291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61719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60950 w 5061719"/>
              <a:gd name="connsiteY0" fmla="*/ 0 h 4991100"/>
              <a:gd name="connsiteX1" fmla="*/ 0 w 5061719"/>
              <a:gd name="connsiteY1" fmla="*/ 0 h 4991100"/>
              <a:gd name="connsiteX2" fmla="*/ 5054600 w 5061719"/>
              <a:gd name="connsiteY2" fmla="*/ 4991100 h 4991100"/>
              <a:gd name="connsiteX3" fmla="*/ 5060950 w 5061719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1719" h="4991100">
                <a:moveTo>
                  <a:pt x="506095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65183" y="1663700"/>
                  <a:pt x="506095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A95AC76E-4DA7-4898-8983-C77AC2D0A7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0900" y="2181225"/>
            <a:ext cx="7251700" cy="3573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  <a:r>
              <a:rPr lang="hu-HU" dirty="0" err="1"/>
              <a:t>exercitation</a:t>
            </a:r>
            <a:r>
              <a:rPr lang="hu-HU" dirty="0"/>
              <a:t> </a:t>
            </a:r>
            <a:r>
              <a:rPr lang="hu-HU" dirty="0" err="1"/>
              <a:t>ullamco</a:t>
            </a:r>
            <a:r>
              <a:rPr lang="hu-HU" dirty="0"/>
              <a:t> </a:t>
            </a:r>
            <a:r>
              <a:rPr lang="hu-HU" dirty="0" err="1"/>
              <a:t>laboris</a:t>
            </a:r>
            <a:r>
              <a:rPr lang="hu-HU" dirty="0"/>
              <a:t> </a:t>
            </a:r>
            <a:r>
              <a:rPr lang="hu-HU" dirty="0" err="1"/>
              <a:t>nisi</a:t>
            </a:r>
            <a:r>
              <a:rPr lang="hu-HU" dirty="0"/>
              <a:t> </a:t>
            </a:r>
            <a:r>
              <a:rPr lang="hu-HU" dirty="0" err="1"/>
              <a:t>ut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duis</a:t>
            </a:r>
            <a:r>
              <a:rPr lang="hu-HU" dirty="0"/>
              <a:t> </a:t>
            </a:r>
            <a:r>
              <a:rPr lang="hu-HU" dirty="0" err="1"/>
              <a:t>aute</a:t>
            </a:r>
            <a:r>
              <a:rPr lang="hu-HU" dirty="0"/>
              <a:t> </a:t>
            </a:r>
            <a:r>
              <a:rPr lang="hu-HU" dirty="0" err="1"/>
              <a:t>irure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in </a:t>
            </a:r>
            <a:r>
              <a:rPr lang="hu-HU" dirty="0" err="1"/>
              <a:t>reprehenderit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eu</a:t>
            </a:r>
            <a:r>
              <a:rPr lang="hu-HU" dirty="0"/>
              <a:t> </a:t>
            </a:r>
            <a:r>
              <a:rPr lang="hu-HU" dirty="0" err="1"/>
              <a:t>fugiat</a:t>
            </a:r>
            <a:r>
              <a:rPr lang="hu-HU" dirty="0"/>
              <a:t> </a:t>
            </a:r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vadis</a:t>
            </a:r>
          </a:p>
          <a:p>
            <a:pPr lvl="0"/>
            <a:r>
              <a:rPr lang="hu-HU" dirty="0" err="1"/>
              <a:t>Excepteur</a:t>
            </a:r>
            <a:r>
              <a:rPr lang="hu-HU" dirty="0"/>
              <a:t> sint </a:t>
            </a:r>
            <a:r>
              <a:rPr lang="hu-HU" dirty="0" err="1"/>
              <a:t>occaecat</a:t>
            </a:r>
            <a:r>
              <a:rPr lang="hu-HU" dirty="0"/>
              <a:t> </a:t>
            </a:r>
            <a:r>
              <a:rPr lang="hu-HU" dirty="0" err="1"/>
              <a:t>cupidatat</a:t>
            </a:r>
            <a:r>
              <a:rPr lang="hu-HU" dirty="0"/>
              <a:t> </a:t>
            </a:r>
            <a:r>
              <a:rPr lang="hu-HU" dirty="0" err="1"/>
              <a:t>lipsum</a:t>
            </a:r>
            <a:r>
              <a:rPr lang="hu-HU" dirty="0"/>
              <a:t> </a:t>
            </a:r>
            <a:r>
              <a:rPr lang="hu-HU" dirty="0" err="1"/>
              <a:t>dot</a:t>
            </a:r>
            <a:r>
              <a:rPr lang="hu-HU" dirty="0"/>
              <a:t> com </a:t>
            </a:r>
            <a:r>
              <a:rPr lang="hu-HU" dirty="0" err="1"/>
              <a:t>alea</a:t>
            </a:r>
            <a:r>
              <a:rPr lang="hu-HU" dirty="0"/>
              <a:t> iacta est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r>
              <a:rPr lang="hu-HU" dirty="0"/>
              <a:t> </a:t>
            </a:r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labore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dolore</a:t>
            </a:r>
            <a:r>
              <a:rPr lang="hu-HU" dirty="0"/>
              <a:t> </a:t>
            </a:r>
            <a:r>
              <a:rPr lang="hu-HU" dirty="0" err="1"/>
              <a:t>magna</a:t>
            </a:r>
            <a:r>
              <a:rPr lang="hu-HU" dirty="0"/>
              <a:t> </a:t>
            </a:r>
            <a:r>
              <a:rPr lang="hu-HU" dirty="0" err="1"/>
              <a:t>aliqua</a:t>
            </a:r>
            <a:r>
              <a:rPr lang="hu-HU" dirty="0"/>
              <a:t> 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666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1823D83F-A19F-485C-A47D-0BF9F9E92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9" name="Kép helye 8">
            <a:extLst>
              <a:ext uri="{FF2B5EF4-FFF2-40B4-BE49-F238E27FC236}">
                <a16:creationId xmlns:a16="http://schemas.microsoft.com/office/drawing/2014/main" id="{4B4E1B49-6268-425C-87FD-80E5D0291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37400" y="0"/>
            <a:ext cx="5070971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  <a:gd name="connsiteX0" fmla="*/ 5070475 w 5070971"/>
              <a:gd name="connsiteY0" fmla="*/ 0 h 4991100"/>
              <a:gd name="connsiteX1" fmla="*/ 0 w 5070971"/>
              <a:gd name="connsiteY1" fmla="*/ 0 h 4991100"/>
              <a:gd name="connsiteX2" fmla="*/ 5054600 w 5070971"/>
              <a:gd name="connsiteY2" fmla="*/ 4991100 h 4991100"/>
              <a:gd name="connsiteX3" fmla="*/ 5070475 w 5070971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971" h="4991100">
                <a:moveTo>
                  <a:pt x="5070475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74708" y="1663700"/>
                  <a:pt x="5070475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  <p:sp>
        <p:nvSpPr>
          <p:cNvPr id="8" name="Szöveg helye 12">
            <a:extLst>
              <a:ext uri="{FF2B5EF4-FFF2-40B4-BE49-F238E27FC236}">
                <a16:creationId xmlns:a16="http://schemas.microsoft.com/office/drawing/2014/main" id="{3004EFAD-79B7-48B0-88AF-3B63848CEA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0900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0" name="Szöveg helye 12">
            <a:extLst>
              <a:ext uri="{FF2B5EF4-FFF2-40B4-BE49-F238E27FC236}">
                <a16:creationId xmlns:a16="http://schemas.microsoft.com/office/drawing/2014/main" id="{CAC72F38-C533-488C-8208-2B7911E886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81489" y="3005013"/>
            <a:ext cx="3795241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  <a:r>
              <a:rPr lang="hu-HU" dirty="0" err="1"/>
              <a:t>nostrud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169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1823D83F-A19F-485C-A47D-0BF9F9E92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2127250"/>
            <a:ext cx="72517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C00000"/>
                </a:solidFill>
              </a:defRPr>
            </a:lvl1pPr>
            <a:lvl2pPr>
              <a:defRPr sz="3000" b="1"/>
            </a:lvl2pPr>
            <a:lvl3pPr>
              <a:defRPr sz="3000" b="1"/>
            </a:lvl3pPr>
            <a:lvl4pPr>
              <a:defRPr sz="3000" b="1"/>
            </a:lvl4pPr>
            <a:lvl5pPr>
              <a:defRPr sz="3000" b="1"/>
            </a:lvl5pPr>
          </a:lstStyle>
          <a:p>
            <a:pPr lvl="0"/>
            <a:r>
              <a:rPr lang="hu-HU" dirty="0"/>
              <a:t>KATTINTS A CÍMSOR MEGVÁLTOZTATÁSÁHOZ</a:t>
            </a:r>
          </a:p>
        </p:txBody>
      </p:sp>
      <p:sp>
        <p:nvSpPr>
          <p:cNvPr id="9" name="Kép helye 8">
            <a:extLst>
              <a:ext uri="{FF2B5EF4-FFF2-40B4-BE49-F238E27FC236}">
                <a16:creationId xmlns:a16="http://schemas.microsoft.com/office/drawing/2014/main" id="{4B4E1B49-6268-425C-87FD-80E5D0291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2600" y="-704849"/>
            <a:ext cx="5054600" cy="4991100"/>
          </a:xfrm>
          <a:custGeom>
            <a:avLst/>
            <a:gdLst>
              <a:gd name="connsiteX0" fmla="*/ 0 w 5054600"/>
              <a:gd name="connsiteY0" fmla="*/ 499110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0 w 5054600"/>
              <a:gd name="connsiteY3" fmla="*/ 4991100 h 4991100"/>
              <a:gd name="connsiteX0" fmla="*/ 5041900 w 5054600"/>
              <a:gd name="connsiteY0" fmla="*/ 0 h 4991100"/>
              <a:gd name="connsiteX1" fmla="*/ 0 w 5054600"/>
              <a:gd name="connsiteY1" fmla="*/ 0 h 4991100"/>
              <a:gd name="connsiteX2" fmla="*/ 5054600 w 5054600"/>
              <a:gd name="connsiteY2" fmla="*/ 4991100 h 4991100"/>
              <a:gd name="connsiteX3" fmla="*/ 5041900 w 5054600"/>
              <a:gd name="connsiteY3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00" h="4991100">
                <a:moveTo>
                  <a:pt x="5041900" y="0"/>
                </a:moveTo>
                <a:lnTo>
                  <a:pt x="0" y="0"/>
                </a:lnTo>
                <a:lnTo>
                  <a:pt x="5054600" y="4991100"/>
                </a:lnTo>
                <a:cubicBezTo>
                  <a:pt x="5050367" y="3327400"/>
                  <a:pt x="5046133" y="1663700"/>
                  <a:pt x="5041900" y="0"/>
                </a:cubicBezTo>
                <a:close/>
              </a:path>
            </a:pathLst>
          </a:custGeom>
        </p:spPr>
        <p:txBody>
          <a:bodyPr/>
          <a:lstStyle/>
          <a:p>
            <a:endParaRPr lang="hu-HU"/>
          </a:p>
        </p:txBody>
      </p:sp>
      <p:sp>
        <p:nvSpPr>
          <p:cNvPr id="8" name="Szöveg helye 12">
            <a:extLst>
              <a:ext uri="{FF2B5EF4-FFF2-40B4-BE49-F238E27FC236}">
                <a16:creationId xmlns:a16="http://schemas.microsoft.com/office/drawing/2014/main" id="{3004EFAD-79B7-48B0-88AF-3B63848CEA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725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10" name="Szöveg helye 12">
            <a:extLst>
              <a:ext uri="{FF2B5EF4-FFF2-40B4-BE49-F238E27FC236}">
                <a16:creationId xmlns:a16="http://schemas.microsoft.com/office/drawing/2014/main" id="{CAC72F38-C533-488C-8208-2B7911E886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3717" y="3005013"/>
            <a:ext cx="3593412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endParaRPr lang="hu-HU" dirty="0"/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  <p:sp>
        <p:nvSpPr>
          <p:cNvPr id="7" name="Szöveg helye 12">
            <a:extLst>
              <a:ext uri="{FF2B5EF4-FFF2-40B4-BE49-F238E27FC236}">
                <a16:creationId xmlns:a16="http://schemas.microsoft.com/office/drawing/2014/main" id="{8C3129A7-CD81-4B07-A547-9B52B24C4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2378" y="3005013"/>
            <a:ext cx="3593413" cy="222601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6E6E6E"/>
                </a:solidFill>
                <a:latin typeface="+mj-lt"/>
              </a:defRPr>
            </a:lvl1pPr>
            <a:lvl2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rgbClr val="6E6E6E"/>
                </a:solidFill>
              </a:defRPr>
            </a:lvl5pPr>
          </a:lstStyle>
          <a:p>
            <a:pPr lvl="0"/>
            <a:r>
              <a:rPr lang="hu-HU" dirty="0"/>
              <a:t>Kattints a tartalom megváltoztatásához</a:t>
            </a:r>
          </a:p>
          <a:p>
            <a:pPr lvl="0"/>
            <a:r>
              <a:rPr lang="hu-HU" dirty="0" err="1"/>
              <a:t>Sed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eiusmod</a:t>
            </a:r>
            <a:r>
              <a:rPr lang="hu-HU" dirty="0"/>
              <a:t> </a:t>
            </a:r>
            <a:r>
              <a:rPr lang="hu-HU" dirty="0" err="1"/>
              <a:t>tempor</a:t>
            </a:r>
            <a:r>
              <a:rPr lang="hu-HU" dirty="0"/>
              <a:t> </a:t>
            </a:r>
            <a:r>
              <a:rPr lang="hu-HU" dirty="0" err="1"/>
              <a:t>incididunt</a:t>
            </a:r>
            <a:endParaRPr lang="hu-HU" dirty="0"/>
          </a:p>
          <a:p>
            <a:pPr lvl="0"/>
            <a:r>
              <a:rPr lang="hu-HU" dirty="0" err="1"/>
              <a:t>Ut</a:t>
            </a:r>
            <a:r>
              <a:rPr lang="hu-HU" dirty="0"/>
              <a:t> </a:t>
            </a:r>
            <a:r>
              <a:rPr lang="hu-HU" dirty="0" err="1"/>
              <a:t>enim</a:t>
            </a:r>
            <a:r>
              <a:rPr lang="hu-HU" dirty="0"/>
              <a:t> ad minim </a:t>
            </a:r>
            <a:r>
              <a:rPr lang="hu-HU" dirty="0" err="1"/>
              <a:t>veniam</a:t>
            </a:r>
            <a:r>
              <a:rPr lang="hu-HU" dirty="0"/>
              <a:t>, </a:t>
            </a:r>
            <a:r>
              <a:rPr lang="hu-HU" dirty="0" err="1"/>
              <a:t>quis</a:t>
            </a:r>
            <a:r>
              <a:rPr lang="hu-HU" dirty="0"/>
              <a:t> </a:t>
            </a:r>
          </a:p>
          <a:p>
            <a:pPr lvl="0"/>
            <a:r>
              <a:rPr lang="hu-HU" dirty="0" err="1"/>
              <a:t>Aliquip</a:t>
            </a:r>
            <a:r>
              <a:rPr lang="hu-HU" dirty="0"/>
              <a:t> ex </a:t>
            </a:r>
            <a:r>
              <a:rPr lang="hu-HU" dirty="0" err="1"/>
              <a:t>ea</a:t>
            </a:r>
            <a:r>
              <a:rPr lang="hu-HU" dirty="0"/>
              <a:t> </a:t>
            </a:r>
            <a:r>
              <a:rPr lang="hu-HU" dirty="0" err="1"/>
              <a:t>commodo</a:t>
            </a:r>
            <a:r>
              <a:rPr lang="hu-HU" dirty="0"/>
              <a:t> </a:t>
            </a:r>
            <a:r>
              <a:rPr lang="hu-HU" dirty="0" err="1"/>
              <a:t>consequat</a:t>
            </a:r>
            <a:endParaRPr lang="hu-HU" dirty="0"/>
          </a:p>
          <a:p>
            <a:pPr lvl="0"/>
            <a:r>
              <a:rPr lang="hu-HU" dirty="0" err="1"/>
              <a:t>Voluptate</a:t>
            </a:r>
            <a:r>
              <a:rPr lang="hu-HU" dirty="0"/>
              <a:t> </a:t>
            </a:r>
            <a:r>
              <a:rPr lang="hu-HU" dirty="0" err="1"/>
              <a:t>velit</a:t>
            </a:r>
            <a:r>
              <a:rPr lang="hu-HU" dirty="0"/>
              <a:t> esse </a:t>
            </a:r>
            <a:r>
              <a:rPr lang="hu-HU" dirty="0" err="1"/>
              <a:t>cillum</a:t>
            </a:r>
            <a:r>
              <a:rPr lang="hu-HU" dirty="0"/>
              <a:t> </a:t>
            </a:r>
            <a:r>
              <a:rPr lang="hu-HU" dirty="0" err="1"/>
              <a:t>dolore</a:t>
            </a:r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549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AA3DFB3D-26A2-48E2-9218-4F491E257AE6}"/>
              </a:ext>
            </a:extLst>
          </p:cNvPr>
          <p:cNvSpPr/>
          <p:nvPr userDrawn="1"/>
        </p:nvSpPr>
        <p:spPr>
          <a:xfrm rot="2700000">
            <a:off x="11779959" y="6445959"/>
            <a:ext cx="824080" cy="8240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ép 7" descr="A képen rajz látható&#10;&#10;Automatikusan generált leírás">
            <a:extLst>
              <a:ext uri="{FF2B5EF4-FFF2-40B4-BE49-F238E27FC236}">
                <a16:creationId xmlns:a16="http://schemas.microsoft.com/office/drawing/2014/main" id="{95DBD1C4-CE54-4EAB-AFAA-6CEB98432C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-80365"/>
            <a:ext cx="3775073" cy="21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B10F2415-7F17-4AFA-8791-23C9B5557329}"/>
              </a:ext>
            </a:extLst>
          </p:cNvPr>
          <p:cNvSpPr/>
          <p:nvPr userDrawn="1"/>
        </p:nvSpPr>
        <p:spPr>
          <a:xfrm rot="2700000">
            <a:off x="4912015" y="879646"/>
            <a:ext cx="9000256" cy="9000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 descr="A képen rajz látható&#10;&#10;Automatikusan generált leírás">
            <a:extLst>
              <a:ext uri="{FF2B5EF4-FFF2-40B4-BE49-F238E27FC236}">
                <a16:creationId xmlns:a16="http://schemas.microsoft.com/office/drawing/2014/main" id="{485F0A3A-069D-43B2-A21F-0B37CF18F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39" y="6199215"/>
            <a:ext cx="1159039" cy="651960"/>
          </a:xfrm>
          <a:prstGeom prst="rect">
            <a:avLst/>
          </a:prstGeom>
        </p:spPr>
      </p:pic>
      <p:pic>
        <p:nvPicPr>
          <p:cNvPr id="5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8BC743AD-3FB6-44FF-A838-4E4E2A0AA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" y="6302904"/>
            <a:ext cx="1159039" cy="6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9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12E91-CF5E-4953-A10D-5C983327F65B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325472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624FD06A-CE8F-4AAD-987B-EF242247A7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" y="6302904"/>
            <a:ext cx="1159039" cy="65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022E4-F931-40CC-AA03-FF9081DCE6BB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423161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51666CEE-7EBE-48B8-B5C6-730634B971D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" y="6302904"/>
            <a:ext cx="1159039" cy="65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B0F0E-173D-4400-92C4-B4AB5B541E1D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168392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242A32D3-E1A5-40FD-B213-D50CA948A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" y="6302904"/>
            <a:ext cx="1159039" cy="65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E4AA3-2B9C-4637-BA93-F6900C05086F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282108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6" descr="A képen rajz látható&#10;&#10;Automatikusan generált leírás">
            <a:extLst>
              <a:ext uri="{FF2B5EF4-FFF2-40B4-BE49-F238E27FC236}">
                <a16:creationId xmlns:a16="http://schemas.microsoft.com/office/drawing/2014/main" id="{F1C2ED56-645B-4124-8304-0088C6BB82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" y="6302904"/>
            <a:ext cx="1159039" cy="65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2D2E1-4049-4CF4-9545-D3F0E5EF09AE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251965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3C208B-32D5-4358-8B59-F090E49703DE}"/>
              </a:ext>
            </a:extLst>
          </p:cNvPr>
          <p:cNvSpPr txBox="1"/>
          <p:nvPr userDrawn="1"/>
        </p:nvSpPr>
        <p:spPr>
          <a:xfrm>
            <a:off x="43544" y="3084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@stewemetal</a:t>
            </a:r>
          </a:p>
        </p:txBody>
      </p:sp>
    </p:spTree>
    <p:extLst>
      <p:ext uri="{BB962C8B-B14F-4D97-AF65-F5344CB8AC3E}">
        <p14:creationId xmlns:p14="http://schemas.microsoft.com/office/powerpoint/2010/main" val="198448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ub.dev/packages/flutter_bloc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ub.dev/packages/mobx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.dev/packages/redux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edux.js.org/" TargetMode="External"/><Relationship Id="rId5" Type="http://schemas.openxmlformats.org/officeDocument/2006/relationships/hyperlink" Target="https://pub.dev/packages/flutter_redux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.wikipedia.org/wiki/%D8%AF%D8%A7%D8%B1%D8%AA_(%D9%84%D8%BA%D8%A9_%D8%A8%D8%B1%D9%85%D8%AC%D8%A9)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peakerdeck.com/stewemetal/app-architecture-concept-in-flutter" TargetMode="External"/><Relationship Id="rId3" Type="http://schemas.openxmlformats.org/officeDocument/2006/relationships/hyperlink" Target="https://ar.wikipedia.org/wiki/%D8%AF%D8%A7%D8%B1%D8%AA_(%D9%84%D8%BA%D8%A9_%D8%A8%D8%B1%D9%85%D8%AC%D8%A9)" TargetMode="External"/><Relationship Id="rId7" Type="http://schemas.openxmlformats.org/officeDocument/2006/relationships/hyperlink" Target="https://pub.dev/packages/flutter_redu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ub.dev/packages/mobx" TargetMode="External"/><Relationship Id="rId5" Type="http://schemas.openxmlformats.org/officeDocument/2006/relationships/hyperlink" Target="https://pub.dev/packages/flutter_bloc" TargetMode="External"/><Relationship Id="rId4" Type="http://schemas.openxmlformats.org/officeDocument/2006/relationships/hyperlink" Target="https://flutter.dev/docs/development/ui/widgets" TargetMode="External"/><Relationship Id="rId9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ub.dev/packages/flutter_redux" TargetMode="External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hyperlink" Target="https://pub.dev/packages/mobx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pub.dev/packages/flutter_bloc" TargetMode="External"/><Relationship Id="rId11" Type="http://schemas.microsoft.com/office/2007/relationships/hdphoto" Target="../media/hdphoto1.wdp"/><Relationship Id="rId5" Type="http://schemas.openxmlformats.org/officeDocument/2006/relationships/hyperlink" Target="https://flutter.dev/docs/development/ui/widgets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20.png"/><Relationship Id="rId19" Type="http://schemas.openxmlformats.org/officeDocument/2006/relationships/image" Target="../media/image8.png"/><Relationship Id="rId4" Type="http://schemas.openxmlformats.org/officeDocument/2006/relationships/hyperlink" Target="https://ar.wikipedia.org/wiki/%D8%AF%D8%A7%D8%B1%D8%AA_(%D9%84%D8%BA%D8%A9_%D8%A8%D8%B1%D9%85%D8%AC%D8%A9)" TargetMode="External"/><Relationship Id="rId9" Type="http://schemas.openxmlformats.org/officeDocument/2006/relationships/hyperlink" Target="https://speakerdeck.com/stewemetal/app-architecture-concept-in-flutter" TargetMode="Externa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utter.dev/docs/development/ui/widget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flutter.dev/docs/development/ui/widgets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lutter.dev/docs/development/ui/widge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aerial view of a city&#10;&#10;Description automatically generated">
            <a:extLst>
              <a:ext uri="{FF2B5EF4-FFF2-40B4-BE49-F238E27FC236}">
                <a16:creationId xmlns:a16="http://schemas.microsoft.com/office/drawing/2014/main" id="{B5F56FF2-A841-4E85-8897-6C9BB30CB0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10174"/>
          <a:stretch>
            <a:fillRect/>
          </a:stretch>
        </p:blipFill>
        <p:spPr>
          <a:xfrm>
            <a:off x="-2827334" y="-714375"/>
            <a:ext cx="8274048" cy="75850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97D19-2394-4F0C-9F2F-51DF1C6D4A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5888" y="3429000"/>
            <a:ext cx="4131435" cy="814388"/>
          </a:xfrm>
        </p:spPr>
        <p:txBody>
          <a:bodyPr/>
          <a:lstStyle/>
          <a:p>
            <a:r>
              <a:rPr lang="hu-HU" sz="3600" dirty="0"/>
              <a:t>Juhos István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A3264-D332-4674-A09C-E67CC907D8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7375" y="2670968"/>
            <a:ext cx="6539948" cy="814388"/>
          </a:xfrm>
        </p:spPr>
        <p:txBody>
          <a:bodyPr/>
          <a:lstStyle/>
          <a:p>
            <a:r>
              <a:rPr lang="hu-HU" sz="4400" dirty="0" err="1"/>
              <a:t>Flutter</a:t>
            </a:r>
            <a:r>
              <a:rPr lang="hu-HU" sz="4400" dirty="0"/>
              <a:t> app </a:t>
            </a:r>
            <a:r>
              <a:rPr lang="hu-HU" sz="4800" dirty="0"/>
              <a:t>architektúrák</a:t>
            </a:r>
            <a:endParaRPr lang="en-US" sz="4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D1D3C4-1F32-4352-9E4C-DC1ECB0868A7}"/>
              </a:ext>
            </a:extLst>
          </p:cNvPr>
          <p:cNvGrpSpPr/>
          <p:nvPr/>
        </p:nvGrpSpPr>
        <p:grpSpPr>
          <a:xfrm>
            <a:off x="3100982" y="5738823"/>
            <a:ext cx="3368875" cy="746760"/>
            <a:chOff x="6244700" y="6111240"/>
            <a:chExt cx="3368875" cy="74676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485289-B935-4D16-A3B9-BBE65D153B70}"/>
                </a:ext>
              </a:extLst>
            </p:cNvPr>
            <p:cNvGrpSpPr/>
            <p:nvPr userDrawn="1"/>
          </p:nvGrpSpPr>
          <p:grpSpPr>
            <a:xfrm>
              <a:off x="6244700" y="6111240"/>
              <a:ext cx="1389132" cy="746760"/>
              <a:chOff x="8245713" y="6169526"/>
              <a:chExt cx="1309910" cy="665390"/>
            </a:xfrm>
          </p:grpSpPr>
          <p:pic>
            <p:nvPicPr>
              <p:cNvPr id="10" name="Picture 9" descr="A picture containing bird&#10;&#10;Description automatically generated">
                <a:extLst>
                  <a:ext uri="{FF2B5EF4-FFF2-40B4-BE49-F238E27FC236}">
                    <a16:creationId xmlns:a16="http://schemas.microsoft.com/office/drawing/2014/main" id="{8F28F770-5DF6-4645-B84D-5FC26B0CC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713" y="6169526"/>
                <a:ext cx="665392" cy="665390"/>
              </a:xfrm>
              <a:prstGeom prst="rect">
                <a:avLst/>
              </a:prstGeom>
            </p:spPr>
          </p:pic>
          <p:pic>
            <p:nvPicPr>
              <p:cNvPr id="11" name="Picture 1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7D6B377-4633-45A8-BC23-BF63F50B86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262" y="6319296"/>
                <a:ext cx="375681" cy="356487"/>
              </a:xfrm>
              <a:prstGeom prst="rect">
                <a:avLst/>
              </a:prstGeom>
            </p:spPr>
          </p:pic>
          <p:pic>
            <p:nvPicPr>
              <p:cNvPr id="1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72020BC-5335-4D49-842D-F95751AA61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9943" y="6319292"/>
                <a:ext cx="375680" cy="375678"/>
              </a:xfrm>
              <a:prstGeom prst="rect">
                <a:avLst/>
              </a:prstGeom>
            </p:spPr>
          </p:pic>
        </p:grpSp>
        <p:sp>
          <p:nvSpPr>
            <p:cNvPr id="9" name="Szövegdoboz 9">
              <a:extLst>
                <a:ext uri="{FF2B5EF4-FFF2-40B4-BE49-F238E27FC236}">
                  <a16:creationId xmlns:a16="http://schemas.microsoft.com/office/drawing/2014/main" id="{1D31F0DA-06EB-48E3-A551-8E567D74DCD5}"/>
                </a:ext>
              </a:extLst>
            </p:cNvPr>
            <p:cNvSpPr txBox="1"/>
            <p:nvPr userDrawn="1"/>
          </p:nvSpPr>
          <p:spPr>
            <a:xfrm>
              <a:off x="7686124" y="6217756"/>
              <a:ext cx="192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stewemetal</a:t>
              </a:r>
              <a:endParaRPr lang="hu-HU" sz="2800" dirty="0">
                <a:solidFill>
                  <a:schemeClr val="bg1">
                    <a:lumMod val="65000"/>
                  </a:schemeClr>
                </a:solidFill>
                <a:ea typeface="Source Sans Pro" panose="020B0503030403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AA35EE-FAE3-4F16-9C1E-2444A48001B2}"/>
              </a:ext>
            </a:extLst>
          </p:cNvPr>
          <p:cNvGrpSpPr/>
          <p:nvPr/>
        </p:nvGrpSpPr>
        <p:grpSpPr>
          <a:xfrm>
            <a:off x="3233343" y="6327235"/>
            <a:ext cx="4346905" cy="523220"/>
            <a:chOff x="3233343" y="6327235"/>
            <a:chExt cx="4346905" cy="523220"/>
          </a:xfrm>
        </p:grpSpPr>
        <p:sp>
          <p:nvSpPr>
            <p:cNvPr id="14" name="Szövegdoboz 9">
              <a:extLst>
                <a:ext uri="{FF2B5EF4-FFF2-40B4-BE49-F238E27FC236}">
                  <a16:creationId xmlns:a16="http://schemas.microsoft.com/office/drawing/2014/main" id="{9D30F640-9145-489C-9827-C7942254D187}"/>
                </a:ext>
              </a:extLst>
            </p:cNvPr>
            <p:cNvSpPr txBox="1"/>
            <p:nvPr userDrawn="1"/>
          </p:nvSpPr>
          <p:spPr>
            <a:xfrm>
              <a:off x="3747958" y="6327235"/>
              <a:ext cx="3832290" cy="523220"/>
            </a:xfrm>
            <a:prstGeom prst="rect">
              <a:avLst/>
            </a:prstGeom>
            <a:noFill/>
            <a:scene3d>
              <a:camera prst="orthographicFront">
                <a:rot lat="0" lon="0" rev="2252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u-HU" sz="2800" dirty="0" err="1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juhos.istvan</a:t>
              </a:r>
              <a:r>
                <a:rPr lang="en-US" sz="2800" dirty="0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@autsoft.hu </a:t>
              </a:r>
              <a:endParaRPr lang="hu-HU" sz="2800" dirty="0">
                <a:solidFill>
                  <a:schemeClr val="bg1">
                    <a:lumMod val="65000"/>
                  </a:schemeClr>
                </a:solidFill>
                <a:ea typeface="Source Sans Pro" panose="020B0503030403020204" pitchFamily="34" charset="0"/>
              </a:endParaRPr>
            </a:p>
          </p:txBody>
        </p:sp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99FAE1B7-3FC7-49E5-81D9-1C167629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343" y="6358302"/>
              <a:ext cx="427368" cy="427368"/>
            </a:xfrm>
            <a:prstGeom prst="rect">
              <a:avLst/>
            </a:prstGeom>
            <a:scene3d>
              <a:camera prst="orthographicFront">
                <a:rot lat="0" lon="0" rev="2252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00250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898" y="880992"/>
            <a:ext cx="6984175" cy="486489"/>
          </a:xfrm>
        </p:spPr>
        <p:txBody>
          <a:bodyPr/>
          <a:lstStyle/>
          <a:p>
            <a:r>
              <a:rPr lang="hu-HU" sz="4800" dirty="0"/>
              <a:t>Mire koncentrálnak a </a:t>
            </a:r>
            <a:r>
              <a:rPr lang="hu-HU" sz="4800" dirty="0" err="1"/>
              <a:t>Flutter</a:t>
            </a:r>
            <a:r>
              <a:rPr lang="hu-HU" sz="4800" dirty="0"/>
              <a:t> app architektúrák?</a:t>
            </a:r>
          </a:p>
        </p:txBody>
      </p:sp>
      <p:sp>
        <p:nvSpPr>
          <p:cNvPr id="10" name="!!ARCHCONTAINER">
            <a:extLst>
              <a:ext uri="{FF2B5EF4-FFF2-40B4-BE49-F238E27FC236}">
                <a16:creationId xmlns:a16="http://schemas.microsoft.com/office/drawing/2014/main" id="{9B0F6F19-D3F0-46D1-8F34-5ECA7A2FDA24}"/>
              </a:ext>
            </a:extLst>
          </p:cNvPr>
          <p:cNvSpPr/>
          <p:nvPr/>
        </p:nvSpPr>
        <p:spPr>
          <a:xfrm>
            <a:off x="1513104" y="3071891"/>
            <a:ext cx="8960761" cy="714217"/>
          </a:xfrm>
          <a:prstGeom prst="roundRect">
            <a:avLst/>
          </a:pr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F74F6-1853-4CD7-B83A-D2AA3E4F2C6C}"/>
              </a:ext>
            </a:extLst>
          </p:cNvPr>
          <p:cNvSpPr txBox="1"/>
          <p:nvPr/>
        </p:nvSpPr>
        <p:spPr>
          <a:xfrm>
            <a:off x="4151884" y="3108350"/>
            <a:ext cx="368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6E6E6E"/>
                </a:solidFill>
              </a:rPr>
              <a:t>App</a:t>
            </a:r>
            <a:r>
              <a:rPr lang="en-US" sz="3600" dirty="0">
                <a:solidFill>
                  <a:srgbClr val="6E6E6E"/>
                </a:solidFill>
              </a:rPr>
              <a:t> state handling</a:t>
            </a:r>
          </a:p>
        </p:txBody>
      </p:sp>
    </p:spTree>
    <p:extLst>
      <p:ext uri="{BB962C8B-B14F-4D97-AF65-F5344CB8AC3E}">
        <p14:creationId xmlns:p14="http://schemas.microsoft.com/office/powerpoint/2010/main" val="71584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10" name="!!ARCHCONTAINER">
            <a:extLst>
              <a:ext uri="{FF2B5EF4-FFF2-40B4-BE49-F238E27FC236}">
                <a16:creationId xmlns:a16="http://schemas.microsoft.com/office/drawing/2014/main" id="{9B0F6F19-D3F0-46D1-8F34-5ECA7A2FDA24}"/>
              </a:ext>
            </a:extLst>
          </p:cNvPr>
          <p:cNvSpPr/>
          <p:nvPr/>
        </p:nvSpPr>
        <p:spPr>
          <a:xfrm>
            <a:off x="850898" y="1897380"/>
            <a:ext cx="7390766" cy="4312919"/>
          </a:xfrm>
          <a:prstGeom prst="roundRect">
            <a:avLst>
              <a:gd name="adj" fmla="val 2549"/>
            </a:avLst>
          </a:pr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31620" y="2933206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j-lt"/>
              </a:rPr>
              <a:t>BLoC</a:t>
            </a:r>
            <a:endParaRPr lang="hu-HU" sz="3200" dirty="0">
              <a:solidFill>
                <a:srgbClr val="6E6E6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j-lt"/>
              </a:rPr>
              <a:t>Mobx</a:t>
            </a:r>
            <a:endParaRPr lang="hu-HU" sz="3200" dirty="0">
              <a:solidFill>
                <a:srgbClr val="6E6E6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j-lt"/>
              </a:rPr>
              <a:t>Redux</a:t>
            </a:r>
            <a:endParaRPr lang="hu-HU" sz="3200" dirty="0">
              <a:solidFill>
                <a:srgbClr val="6E6E6E"/>
              </a:solidFill>
              <a:latin typeface="+mj-lt"/>
            </a:endParaRPr>
          </a:p>
        </p:txBody>
      </p:sp>
      <p:pic>
        <p:nvPicPr>
          <p:cNvPr id="7" name="Picture 2" descr="Bloc Architecture">
            <a:extLst>
              <a:ext uri="{FF2B5EF4-FFF2-40B4-BE49-F238E27FC236}">
                <a16:creationId xmlns:a16="http://schemas.microsoft.com/office/drawing/2014/main" id="{694767AB-FCCE-4AF1-A5A1-B57FAE49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69" y="3113295"/>
            <a:ext cx="2664440" cy="9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07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81AB9-FAB8-4708-ADF6-925E843C6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898" y="880992"/>
            <a:ext cx="7251700" cy="444500"/>
          </a:xfrm>
        </p:spPr>
        <p:txBody>
          <a:bodyPr/>
          <a:lstStyle/>
          <a:p>
            <a:r>
              <a:rPr lang="hu-HU" sz="4800" dirty="0" err="1"/>
              <a:t>BLoC</a:t>
            </a:r>
            <a:endParaRPr lang="hu-HU" dirty="0"/>
          </a:p>
        </p:txBody>
      </p:sp>
      <p:sp>
        <p:nvSpPr>
          <p:cNvPr id="6" name="!!ARCHCONTAINER">
            <a:extLst>
              <a:ext uri="{FF2B5EF4-FFF2-40B4-BE49-F238E27FC236}">
                <a16:creationId xmlns:a16="http://schemas.microsoft.com/office/drawing/2014/main" id="{17450294-29ED-40A8-B984-4C430F05D590}"/>
              </a:ext>
            </a:extLst>
          </p:cNvPr>
          <p:cNvSpPr/>
          <p:nvPr/>
        </p:nvSpPr>
        <p:spPr>
          <a:xfrm>
            <a:off x="35718" y="38100"/>
            <a:ext cx="12120561" cy="6781800"/>
          </a:xfrm>
          <a:prstGeom prst="roundRect">
            <a:avLst>
              <a:gd name="adj" fmla="val 1077"/>
            </a:avLst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AAC1293-7ADE-4AF6-B1B8-4854FC57CD7E}"/>
              </a:ext>
            </a:extLst>
          </p:cNvPr>
          <p:cNvGrpSpPr/>
          <p:nvPr/>
        </p:nvGrpSpPr>
        <p:grpSpPr>
          <a:xfrm>
            <a:off x="930667" y="2090442"/>
            <a:ext cx="9724806" cy="3135622"/>
            <a:chOff x="930667" y="2090442"/>
            <a:chExt cx="9724806" cy="31356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7F0580-A61B-4D14-8CD3-AE2BB2442C69}"/>
                </a:ext>
              </a:extLst>
            </p:cNvPr>
            <p:cNvSpPr/>
            <p:nvPr/>
          </p:nvSpPr>
          <p:spPr>
            <a:xfrm>
              <a:off x="930667" y="3059381"/>
              <a:ext cx="1410315" cy="10408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>
                  <a:solidFill>
                    <a:srgbClr val="6E6E6E"/>
                  </a:solidFill>
                </a:rPr>
                <a:t>UI</a:t>
              </a:r>
              <a:endParaRPr lang="en-US" dirty="0">
                <a:solidFill>
                  <a:srgbClr val="6E6E6E"/>
                </a:solidFill>
              </a:endParaRPr>
            </a:p>
          </p:txBody>
        </p:sp>
        <p:sp>
          <p:nvSpPr>
            <p:cNvPr id="10" name="bloc">
              <a:extLst>
                <a:ext uri="{FF2B5EF4-FFF2-40B4-BE49-F238E27FC236}">
                  <a16:creationId xmlns:a16="http://schemas.microsoft.com/office/drawing/2014/main" id="{A9DE4D23-333D-4A25-B432-51FEBC45E697}"/>
                </a:ext>
              </a:extLst>
            </p:cNvPr>
            <p:cNvSpPr/>
            <p:nvPr/>
          </p:nvSpPr>
          <p:spPr>
            <a:xfrm>
              <a:off x="4558630" y="3059381"/>
              <a:ext cx="1410315" cy="10408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A9D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dirty="0" err="1">
                  <a:solidFill>
                    <a:srgbClr val="6E6E6E"/>
                  </a:solidFill>
                </a:rPr>
                <a:t>BLoC</a:t>
              </a:r>
              <a:endParaRPr lang="en-US" sz="2000" dirty="0">
                <a:solidFill>
                  <a:srgbClr val="6E6E6E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01618E-2EF3-4005-A21A-3061774462B2}"/>
                </a:ext>
              </a:extLst>
            </p:cNvPr>
            <p:cNvGrpSpPr/>
            <p:nvPr/>
          </p:nvGrpSpPr>
          <p:grpSpPr>
            <a:xfrm>
              <a:off x="8186593" y="3065732"/>
              <a:ext cx="2468880" cy="1040863"/>
              <a:chOff x="2177142" y="4776209"/>
              <a:chExt cx="2975428" cy="131878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0925C71-6204-4874-B088-EB607EF491F6}"/>
                  </a:ext>
                </a:extLst>
              </p:cNvPr>
              <p:cNvSpPr/>
              <p:nvPr/>
            </p:nvSpPr>
            <p:spPr>
              <a:xfrm>
                <a:off x="2177143" y="4776209"/>
                <a:ext cx="2975427" cy="13187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F412B2-D38D-403C-BF6F-84AE99B27DA6}"/>
                  </a:ext>
                </a:extLst>
              </p:cNvPr>
              <p:cNvSpPr txBox="1"/>
              <p:nvPr/>
            </p:nvSpPr>
            <p:spPr>
              <a:xfrm>
                <a:off x="2177142" y="4987150"/>
                <a:ext cx="2975427" cy="89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6E6E6E"/>
                    </a:solidFill>
                  </a:rPr>
                  <a:t>Interactors</a:t>
                </a:r>
                <a:endParaRPr lang="en-US" sz="3600" dirty="0">
                  <a:solidFill>
                    <a:srgbClr val="6E6E6E"/>
                  </a:solidFill>
                </a:endParaRPr>
              </a:p>
            </p:txBody>
          </p:sp>
        </p:grp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AF21B242-127D-44EB-8AB6-DE1BAA89211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49807" y="1230159"/>
              <a:ext cx="12700" cy="3627963"/>
            </a:xfrm>
            <a:prstGeom prst="curvedConnector3">
              <a:avLst>
                <a:gd name="adj1" fmla="val 4399984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72A95E69-7CDD-4AAE-AEF6-9A50DA7DF9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4006" y="2298964"/>
              <a:ext cx="12700" cy="3627963"/>
            </a:xfrm>
            <a:prstGeom prst="curvedConnector3">
              <a:avLst>
                <a:gd name="adj1" fmla="val 5400016"/>
              </a:avLst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75C96DC8-B32F-47FC-AAA6-0C1E0A0EBF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78419" y="2298964"/>
              <a:ext cx="12700" cy="3627963"/>
            </a:xfrm>
            <a:prstGeom prst="curvedConnector3">
              <a:avLst>
                <a:gd name="adj1" fmla="val 5400016"/>
              </a:avLst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1C99097F-6142-4EB6-961D-55A85CDB830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78419" y="1250125"/>
              <a:ext cx="12700" cy="3627963"/>
            </a:xfrm>
            <a:prstGeom prst="curvedConnector3">
              <a:avLst>
                <a:gd name="adj1" fmla="val 4399984"/>
              </a:avLst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6DE198B-69A4-4D98-847D-DAA4BB589B04}"/>
                </a:ext>
              </a:extLst>
            </p:cNvPr>
            <p:cNvSpPr txBox="1"/>
            <p:nvPr/>
          </p:nvSpPr>
          <p:spPr>
            <a:xfrm>
              <a:off x="2692012" y="2090442"/>
              <a:ext cx="1456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Állapotok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158937-C96F-4465-968E-41C4CEE00265}"/>
                </a:ext>
              </a:extLst>
            </p:cNvPr>
            <p:cNvSpPr txBox="1"/>
            <p:nvPr/>
          </p:nvSpPr>
          <p:spPr>
            <a:xfrm>
              <a:off x="2626333" y="4759281"/>
              <a:ext cx="1659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Események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0C183A0-7D7C-4633-B42B-F822F228935E}"/>
                </a:ext>
              </a:extLst>
            </p:cNvPr>
            <p:cNvSpPr txBox="1"/>
            <p:nvPr/>
          </p:nvSpPr>
          <p:spPr>
            <a:xfrm>
              <a:off x="5687847" y="4764399"/>
              <a:ext cx="3001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/>
                <a:t>Aszinkron lekérdezés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91883E-539D-4DEC-AB66-11927A554D07}"/>
                </a:ext>
              </a:extLst>
            </p:cNvPr>
            <p:cNvSpPr txBox="1"/>
            <p:nvPr/>
          </p:nvSpPr>
          <p:spPr>
            <a:xfrm>
              <a:off x="5687847" y="2090443"/>
              <a:ext cx="3001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/>
                <a:t>Aszinkron válasz</a:t>
              </a:r>
            </a:p>
          </p:txBody>
        </p:sp>
      </p:grpSp>
      <p:pic>
        <p:nvPicPr>
          <p:cNvPr id="2050" name="Picture 2" descr="Flutter Bloc Package">
            <a:extLst>
              <a:ext uri="{FF2B5EF4-FFF2-40B4-BE49-F238E27FC236}">
                <a16:creationId xmlns:a16="http://schemas.microsoft.com/office/drawing/2014/main" id="{812EB9CE-D90C-495E-ADCD-A50EFCCC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02" y="128163"/>
            <a:ext cx="2427090" cy="10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FADE3B-B2F6-4074-88A9-132C578AB884}"/>
              </a:ext>
            </a:extLst>
          </p:cNvPr>
          <p:cNvSpPr txBox="1"/>
          <p:nvPr/>
        </p:nvSpPr>
        <p:spPr>
          <a:xfrm>
            <a:off x="3744747" y="6450568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https://pub.dev/packages/flutter_bloc/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14798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10" name="!!ARCHCONTAINER">
            <a:extLst>
              <a:ext uri="{FF2B5EF4-FFF2-40B4-BE49-F238E27FC236}">
                <a16:creationId xmlns:a16="http://schemas.microsoft.com/office/drawing/2014/main" id="{9B0F6F19-D3F0-46D1-8F34-5ECA7A2FDA24}"/>
              </a:ext>
            </a:extLst>
          </p:cNvPr>
          <p:cNvSpPr/>
          <p:nvPr/>
        </p:nvSpPr>
        <p:spPr>
          <a:xfrm>
            <a:off x="850898" y="1897380"/>
            <a:ext cx="7390766" cy="4312919"/>
          </a:xfrm>
          <a:prstGeom prst="roundRect">
            <a:avLst>
              <a:gd name="adj" fmla="val 2549"/>
            </a:avLst>
          </a:pr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31620" y="2933206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BLoC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Mobx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Redux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pic>
        <p:nvPicPr>
          <p:cNvPr id="7" name="Picture 2" descr="Bloc Architecture">
            <a:extLst>
              <a:ext uri="{FF2B5EF4-FFF2-40B4-BE49-F238E27FC236}">
                <a16:creationId xmlns:a16="http://schemas.microsoft.com/office/drawing/2014/main" id="{694767AB-FCCE-4AF1-A5A1-B57FAE49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69" y="3113295"/>
            <a:ext cx="2664440" cy="9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36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81AB9-FAB8-4708-ADF6-925E843C6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898" y="880992"/>
            <a:ext cx="7251700" cy="444500"/>
          </a:xfrm>
        </p:spPr>
        <p:txBody>
          <a:bodyPr/>
          <a:lstStyle/>
          <a:p>
            <a:r>
              <a:rPr lang="hu-HU" sz="4800" dirty="0" err="1"/>
              <a:t>Mobx</a:t>
            </a:r>
            <a:endParaRPr lang="hu-HU" dirty="0"/>
          </a:p>
        </p:txBody>
      </p:sp>
      <p:sp>
        <p:nvSpPr>
          <p:cNvPr id="6" name="!!ARCHCONTAINER">
            <a:extLst>
              <a:ext uri="{FF2B5EF4-FFF2-40B4-BE49-F238E27FC236}">
                <a16:creationId xmlns:a16="http://schemas.microsoft.com/office/drawing/2014/main" id="{17450294-29ED-40A8-B984-4C430F05D590}"/>
              </a:ext>
            </a:extLst>
          </p:cNvPr>
          <p:cNvSpPr/>
          <p:nvPr/>
        </p:nvSpPr>
        <p:spPr>
          <a:xfrm>
            <a:off x="35718" y="38100"/>
            <a:ext cx="12120561" cy="6781800"/>
          </a:xfrm>
          <a:prstGeom prst="roundRect">
            <a:avLst>
              <a:gd name="adj" fmla="val 1077"/>
            </a:avLst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A4BA7-BC92-4FE6-AD11-640CC2AF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964" y="150742"/>
            <a:ext cx="117475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bX Triad">
            <a:extLst>
              <a:ext uri="{FF2B5EF4-FFF2-40B4-BE49-F238E27FC236}">
                <a16:creationId xmlns:a16="http://schemas.microsoft.com/office/drawing/2014/main" id="{2A3EDBFD-A85E-45D3-899D-F5D66625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50" y="1611646"/>
            <a:ext cx="8610300" cy="436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2E8CE7-36F4-48E3-8566-8529F6979CCB}"/>
              </a:ext>
            </a:extLst>
          </p:cNvPr>
          <p:cNvSpPr txBox="1"/>
          <p:nvPr/>
        </p:nvSpPr>
        <p:spPr>
          <a:xfrm>
            <a:off x="3233057" y="6408979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https://pub.dev/packages/mobx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944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10" name="!!ARCHCONTAINER">
            <a:extLst>
              <a:ext uri="{FF2B5EF4-FFF2-40B4-BE49-F238E27FC236}">
                <a16:creationId xmlns:a16="http://schemas.microsoft.com/office/drawing/2014/main" id="{9B0F6F19-D3F0-46D1-8F34-5ECA7A2FDA24}"/>
              </a:ext>
            </a:extLst>
          </p:cNvPr>
          <p:cNvSpPr/>
          <p:nvPr/>
        </p:nvSpPr>
        <p:spPr>
          <a:xfrm>
            <a:off x="850898" y="1897380"/>
            <a:ext cx="7390766" cy="4312919"/>
          </a:xfrm>
          <a:prstGeom prst="roundRect">
            <a:avLst>
              <a:gd name="adj" fmla="val 2549"/>
            </a:avLst>
          </a:pr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31620" y="2933206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BLoC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Mobx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Redux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pic>
        <p:nvPicPr>
          <p:cNvPr id="7" name="Picture 2" descr="Bloc Architecture">
            <a:extLst>
              <a:ext uri="{FF2B5EF4-FFF2-40B4-BE49-F238E27FC236}">
                <a16:creationId xmlns:a16="http://schemas.microsoft.com/office/drawing/2014/main" id="{694767AB-FCCE-4AF1-A5A1-B57FAE49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69" y="3113295"/>
            <a:ext cx="2664440" cy="9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3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81AB9-FAB8-4708-ADF6-925E843C6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898" y="880992"/>
            <a:ext cx="7251700" cy="444500"/>
          </a:xfrm>
        </p:spPr>
        <p:txBody>
          <a:bodyPr/>
          <a:lstStyle/>
          <a:p>
            <a:r>
              <a:rPr lang="hu-HU" sz="4800" dirty="0" err="1"/>
              <a:t>Redux</a:t>
            </a:r>
            <a:endParaRPr lang="hu-HU" dirty="0"/>
          </a:p>
        </p:txBody>
      </p:sp>
      <p:sp>
        <p:nvSpPr>
          <p:cNvPr id="6" name="!!ARCHCONTAINER">
            <a:extLst>
              <a:ext uri="{FF2B5EF4-FFF2-40B4-BE49-F238E27FC236}">
                <a16:creationId xmlns:a16="http://schemas.microsoft.com/office/drawing/2014/main" id="{17450294-29ED-40A8-B984-4C430F05D590}"/>
              </a:ext>
            </a:extLst>
          </p:cNvPr>
          <p:cNvSpPr/>
          <p:nvPr/>
        </p:nvSpPr>
        <p:spPr>
          <a:xfrm>
            <a:off x="35718" y="38100"/>
            <a:ext cx="12120561" cy="6781800"/>
          </a:xfrm>
          <a:prstGeom prst="roundRect">
            <a:avLst>
              <a:gd name="adj" fmla="val 1077"/>
            </a:avLst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E8CE7-36F4-48E3-8566-8529F6979CCB}"/>
              </a:ext>
            </a:extLst>
          </p:cNvPr>
          <p:cNvSpPr txBox="1"/>
          <p:nvPr/>
        </p:nvSpPr>
        <p:spPr>
          <a:xfrm>
            <a:off x="3216728" y="6057446"/>
            <a:ext cx="3282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https://pub.dev/packages/redux</a:t>
            </a:r>
            <a:endParaRPr lang="hu-HU" dirty="0"/>
          </a:p>
        </p:txBody>
      </p:sp>
      <p:pic>
        <p:nvPicPr>
          <p:cNvPr id="3074" name="Picture 2" descr="Redux Logo">
            <a:extLst>
              <a:ext uri="{FF2B5EF4-FFF2-40B4-BE49-F238E27FC236}">
                <a16:creationId xmlns:a16="http://schemas.microsoft.com/office/drawing/2014/main" id="{6E5198EA-FE0F-42FC-87C4-1A981BAFB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30"/>
          <a:stretch/>
        </p:blipFill>
        <p:spPr bwMode="auto">
          <a:xfrm>
            <a:off x="10776858" y="152627"/>
            <a:ext cx="1359816" cy="12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86C10-719F-4AB3-9BE7-2C00EE894756}"/>
              </a:ext>
            </a:extLst>
          </p:cNvPr>
          <p:cNvSpPr txBox="1"/>
          <p:nvPr/>
        </p:nvSpPr>
        <p:spPr>
          <a:xfrm>
            <a:off x="3216728" y="6346340"/>
            <a:ext cx="395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https://pub.dev/packages/flutter_redux</a:t>
            </a:r>
            <a:endParaRPr lang="hu-H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F53EC9-FF53-428D-BC6A-27A5F2CD6C81}"/>
              </a:ext>
            </a:extLst>
          </p:cNvPr>
          <p:cNvSpPr txBox="1"/>
          <p:nvPr/>
        </p:nvSpPr>
        <p:spPr>
          <a:xfrm>
            <a:off x="3216728" y="5792342"/>
            <a:ext cx="2122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6"/>
              </a:rPr>
              <a:t>https://redux.js.org/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0B452-A9FA-42D1-BD5A-B0488B875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2015" y="1359297"/>
            <a:ext cx="5621840" cy="428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10" name="!!ARCHCONTAINER">
            <a:extLst>
              <a:ext uri="{FF2B5EF4-FFF2-40B4-BE49-F238E27FC236}">
                <a16:creationId xmlns:a16="http://schemas.microsoft.com/office/drawing/2014/main" id="{9B0F6F19-D3F0-46D1-8F34-5ECA7A2FDA24}"/>
              </a:ext>
            </a:extLst>
          </p:cNvPr>
          <p:cNvSpPr/>
          <p:nvPr/>
        </p:nvSpPr>
        <p:spPr>
          <a:xfrm>
            <a:off x="850898" y="1897380"/>
            <a:ext cx="7390766" cy="4312919"/>
          </a:xfrm>
          <a:prstGeom prst="roundRect">
            <a:avLst>
              <a:gd name="adj" fmla="val 2549"/>
            </a:avLst>
          </a:pr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31620" y="2933206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BLoC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Mobx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Redux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pic>
        <p:nvPicPr>
          <p:cNvPr id="7" name="Picture 2" descr="Bloc Architecture">
            <a:extLst>
              <a:ext uri="{FF2B5EF4-FFF2-40B4-BE49-F238E27FC236}">
                <a16:creationId xmlns:a16="http://schemas.microsoft.com/office/drawing/2014/main" id="{694767AB-FCCE-4AF1-A5A1-B57FAE49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569" y="3113295"/>
            <a:ext cx="2664440" cy="9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0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/>
              <a:t>Mi kellhet még egy </a:t>
            </a:r>
            <a:r>
              <a:rPr lang="hu-HU" sz="4800" dirty="0" err="1"/>
              <a:t>apphez</a:t>
            </a:r>
            <a:r>
              <a:rPr lang="hu-HU" sz="48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2C984-2D93-4FA8-9914-C30389234A80}"/>
              </a:ext>
            </a:extLst>
          </p:cNvPr>
          <p:cNvSpPr txBox="1"/>
          <p:nvPr/>
        </p:nvSpPr>
        <p:spPr>
          <a:xfrm>
            <a:off x="1548205" y="3308776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Adatbázis-kezelés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JSON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szerializálás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Dependency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Injection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15" name="bottom_shade">
            <a:extLst>
              <a:ext uri="{FF2B5EF4-FFF2-40B4-BE49-F238E27FC236}">
                <a16:creationId xmlns:a16="http://schemas.microsoft.com/office/drawing/2014/main" id="{439CF895-223E-44DE-B5A1-F65D68F49D30}"/>
              </a:ext>
            </a:extLst>
          </p:cNvPr>
          <p:cNvSpPr/>
          <p:nvPr/>
        </p:nvSpPr>
        <p:spPr>
          <a:xfrm>
            <a:off x="1548205" y="5561045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48205" y="2571382"/>
            <a:ext cx="779350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Hálózati hívások</a:t>
            </a:r>
          </a:p>
        </p:txBody>
      </p:sp>
      <p:sp>
        <p:nvSpPr>
          <p:cNvPr id="9" name="!!ARCHCONTAINER">
            <a:extLst>
              <a:ext uri="{FF2B5EF4-FFF2-40B4-BE49-F238E27FC236}">
                <a16:creationId xmlns:a16="http://schemas.microsoft.com/office/drawing/2014/main" id="{004A5F4B-79A7-409C-8EB0-C9B5E2801D89}"/>
              </a:ext>
            </a:extLst>
          </p:cNvPr>
          <p:cNvSpPr/>
          <p:nvPr/>
        </p:nvSpPr>
        <p:spPr>
          <a:xfrm>
            <a:off x="850898" y="1897380"/>
            <a:ext cx="7390766" cy="4327936"/>
          </a:xfrm>
          <a:prstGeom prst="roundRect">
            <a:avLst>
              <a:gd name="adj" fmla="val 2632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AA4298E-52FA-4887-8120-EBCF08DA65D8}"/>
              </a:ext>
            </a:extLst>
          </p:cNvPr>
          <p:cNvSpPr txBox="1"/>
          <p:nvPr/>
        </p:nvSpPr>
        <p:spPr>
          <a:xfrm>
            <a:off x="1548205" y="5363905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Adatbázis-kezelés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JSON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szerializálás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Dependency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Injection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835C8-A33E-4D7F-8C1F-EAD534EC79FB}"/>
              </a:ext>
            </a:extLst>
          </p:cNvPr>
          <p:cNvSpPr txBox="1"/>
          <p:nvPr/>
        </p:nvSpPr>
        <p:spPr>
          <a:xfrm>
            <a:off x="1548205" y="2571382"/>
            <a:ext cx="779350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Hálózati hívások</a:t>
            </a:r>
          </a:p>
        </p:txBody>
      </p:sp>
      <p:sp>
        <p:nvSpPr>
          <p:cNvPr id="13" name="top_shade">
            <a:extLst>
              <a:ext uri="{FF2B5EF4-FFF2-40B4-BE49-F238E27FC236}">
                <a16:creationId xmlns:a16="http://schemas.microsoft.com/office/drawing/2014/main" id="{74D31ACB-F4A6-4B3E-8F96-0B94149C98A9}"/>
              </a:ext>
            </a:extLst>
          </p:cNvPr>
          <p:cNvSpPr/>
          <p:nvPr/>
        </p:nvSpPr>
        <p:spPr>
          <a:xfrm rot="10800000">
            <a:off x="1548205" y="449990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bottom_shade">
            <a:extLst>
              <a:ext uri="{FF2B5EF4-FFF2-40B4-BE49-F238E27FC236}">
                <a16:creationId xmlns:a16="http://schemas.microsoft.com/office/drawing/2014/main" id="{3410D334-C119-419A-B6C7-E933A652CA2A}"/>
              </a:ext>
            </a:extLst>
          </p:cNvPr>
          <p:cNvSpPr/>
          <p:nvPr/>
        </p:nvSpPr>
        <p:spPr>
          <a:xfrm>
            <a:off x="1548205" y="5561045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/>
              <a:t>Mi kellhet még egy </a:t>
            </a:r>
            <a:r>
              <a:rPr lang="hu-HU" sz="4800" dirty="0" err="1"/>
              <a:t>apphez</a:t>
            </a:r>
            <a:r>
              <a:rPr lang="hu-HU" sz="4800" dirty="0"/>
              <a:t>?</a:t>
            </a:r>
          </a:p>
        </p:txBody>
      </p:sp>
      <p:sp>
        <p:nvSpPr>
          <p:cNvPr id="9" name="!!ARCHCONTAINER">
            <a:extLst>
              <a:ext uri="{FF2B5EF4-FFF2-40B4-BE49-F238E27FC236}">
                <a16:creationId xmlns:a16="http://schemas.microsoft.com/office/drawing/2014/main" id="{004A5F4B-79A7-409C-8EB0-C9B5E2801D89}"/>
              </a:ext>
            </a:extLst>
          </p:cNvPr>
          <p:cNvSpPr/>
          <p:nvPr/>
        </p:nvSpPr>
        <p:spPr>
          <a:xfrm>
            <a:off x="850898" y="1897380"/>
            <a:ext cx="7390766" cy="4327936"/>
          </a:xfrm>
          <a:prstGeom prst="roundRect">
            <a:avLst>
              <a:gd name="adj" fmla="val 2632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F0AAE-A6C5-4D14-9793-F1EF465352E3}"/>
              </a:ext>
            </a:extLst>
          </p:cNvPr>
          <p:cNvSpPr txBox="1"/>
          <p:nvPr/>
        </p:nvSpPr>
        <p:spPr>
          <a:xfrm>
            <a:off x="2199249" y="3266554"/>
            <a:ext cx="7793502" cy="25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http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Retrofit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(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Flutter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Chopper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- </a:t>
            </a:r>
            <a:endParaRPr lang="hu-HU" sz="2400" dirty="0">
              <a:solidFill>
                <a:srgbClr val="6E6E6E"/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endParaRPr lang="hu-HU" sz="1000" dirty="0">
              <a:solidFill>
                <a:srgbClr val="6E6E6E"/>
              </a:solidFill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C963B9DB-FC7D-48C8-BEE9-59B4263A6AB6}"/>
              </a:ext>
            </a:extLst>
          </p:cNvPr>
          <p:cNvSpPr/>
          <p:nvPr/>
        </p:nvSpPr>
        <p:spPr>
          <a:xfrm>
            <a:off x="4791302" y="4982613"/>
            <a:ext cx="399824" cy="378279"/>
          </a:xfrm>
          <a:prstGeom prst="heart">
            <a:avLst/>
          </a:prstGeom>
          <a:solidFill>
            <a:srgbClr val="7D0A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0871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01EFA5-B850-4188-AC4B-2BBC89A7744F}"/>
              </a:ext>
            </a:extLst>
          </p:cNvPr>
          <p:cNvSpPr txBox="1">
            <a:spLocks/>
          </p:cNvSpPr>
          <p:nvPr/>
        </p:nvSpPr>
        <p:spPr>
          <a:xfrm>
            <a:off x="838200" y="3097609"/>
            <a:ext cx="10515600" cy="6627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hu-HU" sz="5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Mit látunk először a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Flutter</a:t>
            </a:r>
            <a:r>
              <a:rPr lang="hu-HU" sz="5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ből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?</a:t>
            </a:r>
            <a:endParaRPr lang="hu-HU" sz="5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Placeholder 5" descr="An aerial view of a city&#10;&#10;Description automatically generated">
            <a:extLst>
              <a:ext uri="{FF2B5EF4-FFF2-40B4-BE49-F238E27FC236}">
                <a16:creationId xmlns:a16="http://schemas.microsoft.com/office/drawing/2014/main" id="{59D93054-4FAF-4D84-AF46-7F38029F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10174"/>
          <a:stretch>
            <a:fillRect/>
          </a:stretch>
        </p:blipFill>
        <p:spPr>
          <a:xfrm>
            <a:off x="-8325680" y="-19050"/>
            <a:ext cx="8274048" cy="6899275"/>
          </a:xfrm>
          <a:custGeom>
            <a:avLst/>
            <a:gdLst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0 w 6540500"/>
              <a:gd name="connsiteY0" fmla="*/ 3429000 h 6858000"/>
              <a:gd name="connsiteX1" fmla="*/ 3270250 w 6540500"/>
              <a:gd name="connsiteY1" fmla="*/ 0 h 6858000"/>
              <a:gd name="connsiteX2" fmla="*/ 6540500 w 6540500"/>
              <a:gd name="connsiteY2" fmla="*/ 3429000 h 6858000"/>
              <a:gd name="connsiteX3" fmla="*/ 3270250 w 6540500"/>
              <a:gd name="connsiteY3" fmla="*/ 6858000 h 6858000"/>
              <a:gd name="connsiteX4" fmla="*/ 0 w 6540500"/>
              <a:gd name="connsiteY4" fmla="*/ 3429000 h 6858000"/>
              <a:gd name="connsiteX0" fmla="*/ 103047 w 6643547"/>
              <a:gd name="connsiteY0" fmla="*/ 3429000 h 6858000"/>
              <a:gd name="connsiteX1" fmla="*/ 166547 w 6643547"/>
              <a:gd name="connsiteY1" fmla="*/ 0 h 6858000"/>
              <a:gd name="connsiteX2" fmla="*/ 3373297 w 6643547"/>
              <a:gd name="connsiteY2" fmla="*/ 0 h 6858000"/>
              <a:gd name="connsiteX3" fmla="*/ 6643547 w 6643547"/>
              <a:gd name="connsiteY3" fmla="*/ 3429000 h 6858000"/>
              <a:gd name="connsiteX4" fmla="*/ 3373297 w 6643547"/>
              <a:gd name="connsiteY4" fmla="*/ 6858000 h 6858000"/>
              <a:gd name="connsiteX5" fmla="*/ 103047 w 6643547"/>
              <a:gd name="connsiteY5" fmla="*/ 3429000 h 6858000"/>
              <a:gd name="connsiteX0" fmla="*/ 0 w 6540500"/>
              <a:gd name="connsiteY0" fmla="*/ 3429000 h 6858000"/>
              <a:gd name="connsiteX1" fmla="*/ 63500 w 6540500"/>
              <a:gd name="connsiteY1" fmla="*/ 0 h 6858000"/>
              <a:gd name="connsiteX2" fmla="*/ 3270250 w 6540500"/>
              <a:gd name="connsiteY2" fmla="*/ 0 h 6858000"/>
              <a:gd name="connsiteX3" fmla="*/ 6540500 w 6540500"/>
              <a:gd name="connsiteY3" fmla="*/ 3429000 h 6858000"/>
              <a:gd name="connsiteX4" fmla="*/ 3270250 w 6540500"/>
              <a:gd name="connsiteY4" fmla="*/ 6858000 h 6858000"/>
              <a:gd name="connsiteX5" fmla="*/ 0 w 6540500"/>
              <a:gd name="connsiteY5" fmla="*/ 3429000 h 6858000"/>
              <a:gd name="connsiteX0" fmla="*/ 11 w 6540511"/>
              <a:gd name="connsiteY0" fmla="*/ 3429000 h 6858000"/>
              <a:gd name="connsiteX1" fmla="*/ 63511 w 6540511"/>
              <a:gd name="connsiteY1" fmla="*/ 0 h 6858000"/>
              <a:gd name="connsiteX2" fmla="*/ 3270261 w 6540511"/>
              <a:gd name="connsiteY2" fmla="*/ 0 h 6858000"/>
              <a:gd name="connsiteX3" fmla="*/ 6540511 w 6540511"/>
              <a:gd name="connsiteY3" fmla="*/ 3429000 h 6858000"/>
              <a:gd name="connsiteX4" fmla="*/ 3270261 w 6540511"/>
              <a:gd name="connsiteY4" fmla="*/ 6858000 h 6858000"/>
              <a:gd name="connsiteX5" fmla="*/ 11 w 6540511"/>
              <a:gd name="connsiteY5" fmla="*/ 3429000 h 6858000"/>
              <a:gd name="connsiteX0" fmla="*/ 26 w 6540526"/>
              <a:gd name="connsiteY0" fmla="*/ 3429000 h 6858000"/>
              <a:gd name="connsiteX1" fmla="*/ 5469 w 6540526"/>
              <a:gd name="connsiteY1" fmla="*/ 0 h 6858000"/>
              <a:gd name="connsiteX2" fmla="*/ 3270276 w 6540526"/>
              <a:gd name="connsiteY2" fmla="*/ 0 h 6858000"/>
              <a:gd name="connsiteX3" fmla="*/ 6540526 w 6540526"/>
              <a:gd name="connsiteY3" fmla="*/ 3429000 h 6858000"/>
              <a:gd name="connsiteX4" fmla="*/ 3270276 w 6540526"/>
              <a:gd name="connsiteY4" fmla="*/ 6858000 h 6858000"/>
              <a:gd name="connsiteX5" fmla="*/ 26 w 6540526"/>
              <a:gd name="connsiteY5" fmla="*/ 3429000 h 6858000"/>
              <a:gd name="connsiteX0" fmla="*/ 89 w 6540589"/>
              <a:gd name="connsiteY0" fmla="*/ 3429000 h 6858000"/>
              <a:gd name="connsiteX1" fmla="*/ 5532 w 6540589"/>
              <a:gd name="connsiteY1" fmla="*/ 0 h 6858000"/>
              <a:gd name="connsiteX2" fmla="*/ 3270339 w 6540589"/>
              <a:gd name="connsiteY2" fmla="*/ 0 h 6858000"/>
              <a:gd name="connsiteX3" fmla="*/ 6540589 w 6540589"/>
              <a:gd name="connsiteY3" fmla="*/ 3429000 h 6858000"/>
              <a:gd name="connsiteX4" fmla="*/ 3270339 w 6540589"/>
              <a:gd name="connsiteY4" fmla="*/ 6858000 h 6858000"/>
              <a:gd name="connsiteX5" fmla="*/ 89 w 6540589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182 w 6540682"/>
              <a:gd name="connsiteY0" fmla="*/ 3429000 h 6858000"/>
              <a:gd name="connsiteX1" fmla="*/ 5625 w 6540682"/>
              <a:gd name="connsiteY1" fmla="*/ 0 h 6858000"/>
              <a:gd name="connsiteX2" fmla="*/ 3270432 w 6540682"/>
              <a:gd name="connsiteY2" fmla="*/ 0 h 6858000"/>
              <a:gd name="connsiteX3" fmla="*/ 6540682 w 6540682"/>
              <a:gd name="connsiteY3" fmla="*/ 3429000 h 6858000"/>
              <a:gd name="connsiteX4" fmla="*/ 3270432 w 6540682"/>
              <a:gd name="connsiteY4" fmla="*/ 6858000 h 6858000"/>
              <a:gd name="connsiteX5" fmla="*/ 182 w 6540682"/>
              <a:gd name="connsiteY5" fmla="*/ 3429000 h 6858000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17 w 6546217"/>
              <a:gd name="connsiteY5" fmla="*/ 3429000 h 6858000"/>
              <a:gd name="connsiteX0" fmla="*/ 5717 w 6546217"/>
              <a:gd name="connsiteY0" fmla="*/ 3429000 h 7032026"/>
              <a:gd name="connsiteX1" fmla="*/ 11160 w 6546217"/>
              <a:gd name="connsiteY1" fmla="*/ 0 h 7032026"/>
              <a:gd name="connsiteX2" fmla="*/ 3275967 w 6546217"/>
              <a:gd name="connsiteY2" fmla="*/ 0 h 7032026"/>
              <a:gd name="connsiteX3" fmla="*/ 6546217 w 6546217"/>
              <a:gd name="connsiteY3" fmla="*/ 3429000 h 7032026"/>
              <a:gd name="connsiteX4" fmla="*/ 3275967 w 6546217"/>
              <a:gd name="connsiteY4" fmla="*/ 6858000 h 7032026"/>
              <a:gd name="connsiteX5" fmla="*/ 5720 w 6546217"/>
              <a:gd name="connsiteY5" fmla="*/ 6851650 h 7032026"/>
              <a:gd name="connsiteX6" fmla="*/ 5717 w 6546217"/>
              <a:gd name="connsiteY6" fmla="*/ 3429000 h 7032026"/>
              <a:gd name="connsiteX0" fmla="*/ 5717 w 6546217"/>
              <a:gd name="connsiteY0" fmla="*/ 3429000 h 6858000"/>
              <a:gd name="connsiteX1" fmla="*/ 11160 w 6546217"/>
              <a:gd name="connsiteY1" fmla="*/ 0 h 6858000"/>
              <a:gd name="connsiteX2" fmla="*/ 3275967 w 6546217"/>
              <a:gd name="connsiteY2" fmla="*/ 0 h 6858000"/>
              <a:gd name="connsiteX3" fmla="*/ 6546217 w 6546217"/>
              <a:gd name="connsiteY3" fmla="*/ 3429000 h 6858000"/>
              <a:gd name="connsiteX4" fmla="*/ 3275967 w 6546217"/>
              <a:gd name="connsiteY4" fmla="*/ 6858000 h 6858000"/>
              <a:gd name="connsiteX5" fmla="*/ 5720 w 6546217"/>
              <a:gd name="connsiteY5" fmla="*/ 6851650 h 6858000"/>
              <a:gd name="connsiteX6" fmla="*/ 5717 w 6546217"/>
              <a:gd name="connsiteY6" fmla="*/ 3429000 h 6858000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6851"/>
              <a:gd name="connsiteX1" fmla="*/ 11160 w 6546217"/>
              <a:gd name="connsiteY1" fmla="*/ 0 h 6866851"/>
              <a:gd name="connsiteX2" fmla="*/ 3275967 w 6546217"/>
              <a:gd name="connsiteY2" fmla="*/ 0 h 6866851"/>
              <a:gd name="connsiteX3" fmla="*/ 6546217 w 6546217"/>
              <a:gd name="connsiteY3" fmla="*/ 3429000 h 6866851"/>
              <a:gd name="connsiteX4" fmla="*/ 3275967 w 6546217"/>
              <a:gd name="connsiteY4" fmla="*/ 6858000 h 6866851"/>
              <a:gd name="connsiteX5" fmla="*/ 5720 w 6546217"/>
              <a:gd name="connsiteY5" fmla="*/ 6851650 h 6866851"/>
              <a:gd name="connsiteX6" fmla="*/ 5717 w 6546217"/>
              <a:gd name="connsiteY6" fmla="*/ 3429000 h 6866851"/>
              <a:gd name="connsiteX0" fmla="*/ 5717 w 6546217"/>
              <a:gd name="connsiteY0" fmla="*/ 3429000 h 6863434"/>
              <a:gd name="connsiteX1" fmla="*/ 11160 w 6546217"/>
              <a:gd name="connsiteY1" fmla="*/ 0 h 6863434"/>
              <a:gd name="connsiteX2" fmla="*/ 3275967 w 6546217"/>
              <a:gd name="connsiteY2" fmla="*/ 0 h 6863434"/>
              <a:gd name="connsiteX3" fmla="*/ 6546217 w 6546217"/>
              <a:gd name="connsiteY3" fmla="*/ 3429000 h 6863434"/>
              <a:gd name="connsiteX4" fmla="*/ 3275967 w 6546217"/>
              <a:gd name="connsiteY4" fmla="*/ 6858000 h 6863434"/>
              <a:gd name="connsiteX5" fmla="*/ 5720 w 6546217"/>
              <a:gd name="connsiteY5" fmla="*/ 6851650 h 6863434"/>
              <a:gd name="connsiteX6" fmla="*/ 5717 w 6546217"/>
              <a:gd name="connsiteY6" fmla="*/ 3429000 h 6863434"/>
              <a:gd name="connsiteX0" fmla="*/ 1737811 w 8278311"/>
              <a:gd name="connsiteY0" fmla="*/ 3429000 h 6863434"/>
              <a:gd name="connsiteX1" fmla="*/ 179 w 8278311"/>
              <a:gd name="connsiteY1" fmla="*/ 9525 h 6863434"/>
              <a:gd name="connsiteX2" fmla="*/ 5008061 w 8278311"/>
              <a:gd name="connsiteY2" fmla="*/ 0 h 6863434"/>
              <a:gd name="connsiteX3" fmla="*/ 8278311 w 8278311"/>
              <a:gd name="connsiteY3" fmla="*/ 3429000 h 6863434"/>
              <a:gd name="connsiteX4" fmla="*/ 5008061 w 8278311"/>
              <a:gd name="connsiteY4" fmla="*/ 6858000 h 6863434"/>
              <a:gd name="connsiteX5" fmla="*/ 1737814 w 8278311"/>
              <a:gd name="connsiteY5" fmla="*/ 6851650 h 6863434"/>
              <a:gd name="connsiteX6" fmla="*/ 1737811 w 8278311"/>
              <a:gd name="connsiteY6" fmla="*/ 3429000 h 6863434"/>
              <a:gd name="connsiteX0" fmla="*/ 37461 w 8282936"/>
              <a:gd name="connsiteY0" fmla="*/ 3609975 h 6863434"/>
              <a:gd name="connsiteX1" fmla="*/ 4804 w 8282936"/>
              <a:gd name="connsiteY1" fmla="*/ 9525 h 6863434"/>
              <a:gd name="connsiteX2" fmla="*/ 5012686 w 8282936"/>
              <a:gd name="connsiteY2" fmla="*/ 0 h 6863434"/>
              <a:gd name="connsiteX3" fmla="*/ 8282936 w 8282936"/>
              <a:gd name="connsiteY3" fmla="*/ 3429000 h 6863434"/>
              <a:gd name="connsiteX4" fmla="*/ 5012686 w 8282936"/>
              <a:gd name="connsiteY4" fmla="*/ 6858000 h 6863434"/>
              <a:gd name="connsiteX5" fmla="*/ 1742439 w 8282936"/>
              <a:gd name="connsiteY5" fmla="*/ 6851650 h 6863434"/>
              <a:gd name="connsiteX6" fmla="*/ 37461 w 8282936"/>
              <a:gd name="connsiteY6" fmla="*/ 3609975 h 6863434"/>
              <a:gd name="connsiteX0" fmla="*/ 37461 w 8282936"/>
              <a:gd name="connsiteY0" fmla="*/ 3609975 h 6866731"/>
              <a:gd name="connsiteX1" fmla="*/ 4804 w 8282936"/>
              <a:gd name="connsiteY1" fmla="*/ 9525 h 6866731"/>
              <a:gd name="connsiteX2" fmla="*/ 5012686 w 8282936"/>
              <a:gd name="connsiteY2" fmla="*/ 0 h 6866731"/>
              <a:gd name="connsiteX3" fmla="*/ 8282936 w 8282936"/>
              <a:gd name="connsiteY3" fmla="*/ 3429000 h 6866731"/>
              <a:gd name="connsiteX4" fmla="*/ 5012686 w 8282936"/>
              <a:gd name="connsiteY4" fmla="*/ 6858000 h 6866731"/>
              <a:gd name="connsiteX5" fmla="*/ 27939 w 8282936"/>
              <a:gd name="connsiteY5" fmla="*/ 6861175 h 6866731"/>
              <a:gd name="connsiteX6" fmla="*/ 37461 w 8282936"/>
              <a:gd name="connsiteY6" fmla="*/ 3609975 h 6866731"/>
              <a:gd name="connsiteX0" fmla="*/ 20343 w 8265818"/>
              <a:gd name="connsiteY0" fmla="*/ 3619500 h 6876256"/>
              <a:gd name="connsiteX1" fmla="*/ 6736 w 8265818"/>
              <a:gd name="connsiteY1" fmla="*/ 0 h 6876256"/>
              <a:gd name="connsiteX2" fmla="*/ 4995568 w 8265818"/>
              <a:gd name="connsiteY2" fmla="*/ 9525 h 6876256"/>
              <a:gd name="connsiteX3" fmla="*/ 8265818 w 8265818"/>
              <a:gd name="connsiteY3" fmla="*/ 3438525 h 6876256"/>
              <a:gd name="connsiteX4" fmla="*/ 4995568 w 8265818"/>
              <a:gd name="connsiteY4" fmla="*/ 6867525 h 6876256"/>
              <a:gd name="connsiteX5" fmla="*/ 10821 w 8265818"/>
              <a:gd name="connsiteY5" fmla="*/ 6870700 h 6876256"/>
              <a:gd name="connsiteX6" fmla="*/ 20343 w 8265818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3607 w 8259082"/>
              <a:gd name="connsiteY0" fmla="*/ 3619500 h 6876256"/>
              <a:gd name="connsiteX1" fmla="*/ 0 w 8259082"/>
              <a:gd name="connsiteY1" fmla="*/ 0 h 6876256"/>
              <a:gd name="connsiteX2" fmla="*/ 4988832 w 8259082"/>
              <a:gd name="connsiteY2" fmla="*/ 9525 h 6876256"/>
              <a:gd name="connsiteX3" fmla="*/ 8259082 w 8259082"/>
              <a:gd name="connsiteY3" fmla="*/ 3438525 h 6876256"/>
              <a:gd name="connsiteX4" fmla="*/ 4988832 w 8259082"/>
              <a:gd name="connsiteY4" fmla="*/ 6867525 h 6876256"/>
              <a:gd name="connsiteX5" fmla="*/ 4085 w 8259082"/>
              <a:gd name="connsiteY5" fmla="*/ 6870700 h 6876256"/>
              <a:gd name="connsiteX6" fmla="*/ 13607 w 8259082"/>
              <a:gd name="connsiteY6" fmla="*/ 3619500 h 6876256"/>
              <a:gd name="connsiteX0" fmla="*/ 16553 w 8262028"/>
              <a:gd name="connsiteY0" fmla="*/ 3619500 h 6876256"/>
              <a:gd name="connsiteX1" fmla="*/ 2946 w 8262028"/>
              <a:gd name="connsiteY1" fmla="*/ 0 h 6876256"/>
              <a:gd name="connsiteX2" fmla="*/ 4991778 w 8262028"/>
              <a:gd name="connsiteY2" fmla="*/ 9525 h 6876256"/>
              <a:gd name="connsiteX3" fmla="*/ 8262028 w 8262028"/>
              <a:gd name="connsiteY3" fmla="*/ 3438525 h 6876256"/>
              <a:gd name="connsiteX4" fmla="*/ 4991778 w 8262028"/>
              <a:gd name="connsiteY4" fmla="*/ 6867525 h 6876256"/>
              <a:gd name="connsiteX5" fmla="*/ 7031 w 8262028"/>
              <a:gd name="connsiteY5" fmla="*/ 6870700 h 6876256"/>
              <a:gd name="connsiteX6" fmla="*/ 16553 w 8262028"/>
              <a:gd name="connsiteY6" fmla="*/ 3619500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922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76256"/>
              <a:gd name="connsiteX1" fmla="*/ 15141 w 8274223"/>
              <a:gd name="connsiteY1" fmla="*/ 0 h 6876256"/>
              <a:gd name="connsiteX2" fmla="*/ 5003973 w 8274223"/>
              <a:gd name="connsiteY2" fmla="*/ 9525 h 6876256"/>
              <a:gd name="connsiteX3" fmla="*/ 8274223 w 8274223"/>
              <a:gd name="connsiteY3" fmla="*/ 3438525 h 6876256"/>
              <a:gd name="connsiteX4" fmla="*/ 5003973 w 8274223"/>
              <a:gd name="connsiteY4" fmla="*/ 6867525 h 6876256"/>
              <a:gd name="connsiteX5" fmla="*/ 176 w 8274223"/>
              <a:gd name="connsiteY5" fmla="*/ 6870700 h 6876256"/>
              <a:gd name="connsiteX6" fmla="*/ 173 w 8274223"/>
              <a:gd name="connsiteY6" fmla="*/ 3609975 h 6876256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70700 h 6886575"/>
              <a:gd name="connsiteX6" fmla="*/ 173 w 8274223"/>
              <a:gd name="connsiteY6" fmla="*/ 3609975 h 6886575"/>
              <a:gd name="connsiteX0" fmla="*/ 173 w 8274223"/>
              <a:gd name="connsiteY0" fmla="*/ 3609975 h 6886575"/>
              <a:gd name="connsiteX1" fmla="*/ 15141 w 8274223"/>
              <a:gd name="connsiteY1" fmla="*/ 0 h 6886575"/>
              <a:gd name="connsiteX2" fmla="*/ 5003973 w 8274223"/>
              <a:gd name="connsiteY2" fmla="*/ 9525 h 6886575"/>
              <a:gd name="connsiteX3" fmla="*/ 8274223 w 8274223"/>
              <a:gd name="connsiteY3" fmla="*/ 3438525 h 6886575"/>
              <a:gd name="connsiteX4" fmla="*/ 5003973 w 8274223"/>
              <a:gd name="connsiteY4" fmla="*/ 6886575 h 6886575"/>
              <a:gd name="connsiteX5" fmla="*/ 176 w 8274223"/>
              <a:gd name="connsiteY5" fmla="*/ 6880225 h 6886575"/>
              <a:gd name="connsiteX6" fmla="*/ 173 w 8274223"/>
              <a:gd name="connsiteY6" fmla="*/ 3609975 h 6886575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08800"/>
              <a:gd name="connsiteX1" fmla="*/ 15141 w 8274223"/>
              <a:gd name="connsiteY1" fmla="*/ 0 h 6908800"/>
              <a:gd name="connsiteX2" fmla="*/ 5003973 w 8274223"/>
              <a:gd name="connsiteY2" fmla="*/ 9525 h 6908800"/>
              <a:gd name="connsiteX3" fmla="*/ 8274223 w 8274223"/>
              <a:gd name="connsiteY3" fmla="*/ 3438525 h 6908800"/>
              <a:gd name="connsiteX4" fmla="*/ 5003973 w 8274223"/>
              <a:gd name="connsiteY4" fmla="*/ 6886575 h 6908800"/>
              <a:gd name="connsiteX5" fmla="*/ 176 w 8274223"/>
              <a:gd name="connsiteY5" fmla="*/ 6908800 h 6908800"/>
              <a:gd name="connsiteX6" fmla="*/ 173 w 8274223"/>
              <a:gd name="connsiteY6" fmla="*/ 3609975 h 690880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9525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73 w 8274223"/>
              <a:gd name="connsiteY0" fmla="*/ 3609975 h 6915150"/>
              <a:gd name="connsiteX1" fmla="*/ 15141 w 8274223"/>
              <a:gd name="connsiteY1" fmla="*/ 0 h 6915150"/>
              <a:gd name="connsiteX2" fmla="*/ 5003973 w 8274223"/>
              <a:gd name="connsiteY2" fmla="*/ 0 h 6915150"/>
              <a:gd name="connsiteX3" fmla="*/ 8274223 w 8274223"/>
              <a:gd name="connsiteY3" fmla="*/ 3438525 h 6915150"/>
              <a:gd name="connsiteX4" fmla="*/ 5003973 w 8274223"/>
              <a:gd name="connsiteY4" fmla="*/ 6915150 h 6915150"/>
              <a:gd name="connsiteX5" fmla="*/ 176 w 8274223"/>
              <a:gd name="connsiteY5" fmla="*/ 6908800 h 6915150"/>
              <a:gd name="connsiteX6" fmla="*/ 173 w 827422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16556 w 8290603"/>
              <a:gd name="connsiteY5" fmla="*/ 6908800 h 6915150"/>
              <a:gd name="connsiteX6" fmla="*/ 16553 w 8290603"/>
              <a:gd name="connsiteY6" fmla="*/ 3609975 h 6915150"/>
              <a:gd name="connsiteX0" fmla="*/ 16553 w 8290603"/>
              <a:gd name="connsiteY0" fmla="*/ 3609975 h 6915150"/>
              <a:gd name="connsiteX1" fmla="*/ 2946 w 8290603"/>
              <a:gd name="connsiteY1" fmla="*/ 0 h 6915150"/>
              <a:gd name="connsiteX2" fmla="*/ 5020353 w 8290603"/>
              <a:gd name="connsiteY2" fmla="*/ 0 h 6915150"/>
              <a:gd name="connsiteX3" fmla="*/ 8290603 w 8290603"/>
              <a:gd name="connsiteY3" fmla="*/ 3438525 h 6915150"/>
              <a:gd name="connsiteX4" fmla="*/ 5020353 w 8290603"/>
              <a:gd name="connsiteY4" fmla="*/ 6915150 h 6915150"/>
              <a:gd name="connsiteX5" fmla="*/ 7031 w 8290603"/>
              <a:gd name="connsiteY5" fmla="*/ 6908800 h 6915150"/>
              <a:gd name="connsiteX6" fmla="*/ 16553 w 8290603"/>
              <a:gd name="connsiteY6" fmla="*/ 3609975 h 6915150"/>
              <a:gd name="connsiteX0" fmla="*/ 9523 w 8283573"/>
              <a:gd name="connsiteY0" fmla="*/ 3609975 h 6915150"/>
              <a:gd name="connsiteX1" fmla="*/ 24491 w 8283573"/>
              <a:gd name="connsiteY1" fmla="*/ 9525 h 6915150"/>
              <a:gd name="connsiteX2" fmla="*/ 5013323 w 8283573"/>
              <a:gd name="connsiteY2" fmla="*/ 0 h 6915150"/>
              <a:gd name="connsiteX3" fmla="*/ 8283573 w 8283573"/>
              <a:gd name="connsiteY3" fmla="*/ 3438525 h 6915150"/>
              <a:gd name="connsiteX4" fmla="*/ 5013323 w 8283573"/>
              <a:gd name="connsiteY4" fmla="*/ 6915150 h 6915150"/>
              <a:gd name="connsiteX5" fmla="*/ 1 w 8283573"/>
              <a:gd name="connsiteY5" fmla="*/ 6908800 h 6915150"/>
              <a:gd name="connsiteX6" fmla="*/ 9523 w 8283573"/>
              <a:gd name="connsiteY6" fmla="*/ 3609975 h 6915150"/>
              <a:gd name="connsiteX0" fmla="*/ 174 w 8274224"/>
              <a:gd name="connsiteY0" fmla="*/ 3609975 h 6915150"/>
              <a:gd name="connsiteX1" fmla="*/ 15142 w 8274224"/>
              <a:gd name="connsiteY1" fmla="*/ 9525 h 6915150"/>
              <a:gd name="connsiteX2" fmla="*/ 5003974 w 8274224"/>
              <a:gd name="connsiteY2" fmla="*/ 0 h 6915150"/>
              <a:gd name="connsiteX3" fmla="*/ 8274224 w 8274224"/>
              <a:gd name="connsiteY3" fmla="*/ 3438525 h 6915150"/>
              <a:gd name="connsiteX4" fmla="*/ 5003974 w 8274224"/>
              <a:gd name="connsiteY4" fmla="*/ 6915150 h 6915150"/>
              <a:gd name="connsiteX5" fmla="*/ 177 w 8274224"/>
              <a:gd name="connsiteY5" fmla="*/ 6899275 h 6915150"/>
              <a:gd name="connsiteX6" fmla="*/ 174 w 8274224"/>
              <a:gd name="connsiteY6" fmla="*/ 3609975 h 6915150"/>
              <a:gd name="connsiteX0" fmla="*/ 9523 w 8274048"/>
              <a:gd name="connsiteY0" fmla="*/ 3609975 h 6915150"/>
              <a:gd name="connsiteX1" fmla="*/ 14966 w 8274048"/>
              <a:gd name="connsiteY1" fmla="*/ 9525 h 6915150"/>
              <a:gd name="connsiteX2" fmla="*/ 5003798 w 8274048"/>
              <a:gd name="connsiteY2" fmla="*/ 0 h 6915150"/>
              <a:gd name="connsiteX3" fmla="*/ 8274048 w 8274048"/>
              <a:gd name="connsiteY3" fmla="*/ 3438525 h 6915150"/>
              <a:gd name="connsiteX4" fmla="*/ 5003798 w 8274048"/>
              <a:gd name="connsiteY4" fmla="*/ 6915150 h 6915150"/>
              <a:gd name="connsiteX5" fmla="*/ 1 w 8274048"/>
              <a:gd name="connsiteY5" fmla="*/ 6899275 h 6915150"/>
              <a:gd name="connsiteX6" fmla="*/ 9523 w 8274048"/>
              <a:gd name="connsiteY6" fmla="*/ 3609975 h 6915150"/>
              <a:gd name="connsiteX0" fmla="*/ 9523 w 8274048"/>
              <a:gd name="connsiteY0" fmla="*/ 3609975 h 6905625"/>
              <a:gd name="connsiteX1" fmla="*/ 14966 w 8274048"/>
              <a:gd name="connsiteY1" fmla="*/ 9525 h 6905625"/>
              <a:gd name="connsiteX2" fmla="*/ 5003798 w 8274048"/>
              <a:gd name="connsiteY2" fmla="*/ 0 h 6905625"/>
              <a:gd name="connsiteX3" fmla="*/ 8274048 w 8274048"/>
              <a:gd name="connsiteY3" fmla="*/ 3438525 h 6905625"/>
              <a:gd name="connsiteX4" fmla="*/ 4994273 w 8274048"/>
              <a:gd name="connsiteY4" fmla="*/ 6905625 h 6905625"/>
              <a:gd name="connsiteX5" fmla="*/ 1 w 8274048"/>
              <a:gd name="connsiteY5" fmla="*/ 6899275 h 6905625"/>
              <a:gd name="connsiteX6" fmla="*/ 9523 w 8274048"/>
              <a:gd name="connsiteY6" fmla="*/ 3609975 h 6905625"/>
              <a:gd name="connsiteX0" fmla="*/ 9523 w 8274048"/>
              <a:gd name="connsiteY0" fmla="*/ 3609975 h 6899275"/>
              <a:gd name="connsiteX1" fmla="*/ 14966 w 8274048"/>
              <a:gd name="connsiteY1" fmla="*/ 9525 h 6899275"/>
              <a:gd name="connsiteX2" fmla="*/ 5003798 w 8274048"/>
              <a:gd name="connsiteY2" fmla="*/ 0 h 6899275"/>
              <a:gd name="connsiteX3" fmla="*/ 8274048 w 8274048"/>
              <a:gd name="connsiteY3" fmla="*/ 3438525 h 6899275"/>
              <a:gd name="connsiteX4" fmla="*/ 4984748 w 8274048"/>
              <a:gd name="connsiteY4" fmla="*/ 6896100 h 6899275"/>
              <a:gd name="connsiteX5" fmla="*/ 1 w 8274048"/>
              <a:gd name="connsiteY5" fmla="*/ 6899275 h 6899275"/>
              <a:gd name="connsiteX6" fmla="*/ 9523 w 8274048"/>
              <a:gd name="connsiteY6" fmla="*/ 3609975 h 689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4048" h="6899275">
                <a:moveTo>
                  <a:pt x="9523" y="3609975"/>
                </a:moveTo>
                <a:cubicBezTo>
                  <a:pt x="8314" y="2633890"/>
                  <a:pt x="3930" y="1000125"/>
                  <a:pt x="14966" y="9525"/>
                </a:cubicBezTo>
                <a:lnTo>
                  <a:pt x="5003798" y="0"/>
                </a:lnTo>
                <a:lnTo>
                  <a:pt x="8274048" y="3438525"/>
                </a:lnTo>
                <a:lnTo>
                  <a:pt x="4984748" y="6896100"/>
                </a:lnTo>
                <a:lnTo>
                  <a:pt x="1" y="6899275"/>
                </a:lnTo>
                <a:cubicBezTo>
                  <a:pt x="0" y="5758392"/>
                  <a:pt x="9524" y="4750858"/>
                  <a:pt x="9523" y="3609975"/>
                </a:cubicBezTo>
                <a:close/>
              </a:path>
            </a:pathLst>
          </a:cu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D85D517-9DB9-4603-BD98-DEF5C89F6886}"/>
              </a:ext>
            </a:extLst>
          </p:cNvPr>
          <p:cNvSpPr txBox="1">
            <a:spLocks/>
          </p:cNvSpPr>
          <p:nvPr/>
        </p:nvSpPr>
        <p:spPr>
          <a:xfrm>
            <a:off x="21166138" y="5610480"/>
            <a:ext cx="3897312" cy="8143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rgbClr val="6E6E6E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Juhos István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91A8252-8E7B-4D6D-817A-A62A13DE066E}"/>
              </a:ext>
            </a:extLst>
          </p:cNvPr>
          <p:cNvSpPr txBox="1">
            <a:spLocks/>
          </p:cNvSpPr>
          <p:nvPr/>
        </p:nvSpPr>
        <p:spPr>
          <a:xfrm>
            <a:off x="15785825" y="4691062"/>
            <a:ext cx="6539948" cy="814388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Flutter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 architektúrák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1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1CDA9D-6ECE-4176-BB62-A577D25D7042}"/>
              </a:ext>
            </a:extLst>
          </p:cNvPr>
          <p:cNvSpPr txBox="1"/>
          <p:nvPr/>
        </p:nvSpPr>
        <p:spPr>
          <a:xfrm>
            <a:off x="1548205" y="1835653"/>
            <a:ext cx="779350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Hálózati hívások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Adatbázis-kezelés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2C984-2D93-4FA8-9914-C30389234A80}"/>
              </a:ext>
            </a:extLst>
          </p:cNvPr>
          <p:cNvSpPr txBox="1"/>
          <p:nvPr/>
        </p:nvSpPr>
        <p:spPr>
          <a:xfrm>
            <a:off x="1548205" y="5356158"/>
            <a:ext cx="779350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JSON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szerializálás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Dependency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Injection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8" name="bottom_shade">
            <a:extLst>
              <a:ext uri="{FF2B5EF4-FFF2-40B4-BE49-F238E27FC236}">
                <a16:creationId xmlns:a16="http://schemas.microsoft.com/office/drawing/2014/main" id="{4BD75ABA-8DDA-48AA-A3FC-C3D683702BBD}"/>
              </a:ext>
            </a:extLst>
          </p:cNvPr>
          <p:cNvSpPr/>
          <p:nvPr/>
        </p:nvSpPr>
        <p:spPr>
          <a:xfrm>
            <a:off x="1548205" y="5530875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op_shade">
            <a:extLst>
              <a:ext uri="{FF2B5EF4-FFF2-40B4-BE49-F238E27FC236}">
                <a16:creationId xmlns:a16="http://schemas.microsoft.com/office/drawing/2014/main" id="{88E4278D-BD8C-4E13-BED8-76A7137FB394}"/>
              </a:ext>
            </a:extLst>
          </p:cNvPr>
          <p:cNvSpPr/>
          <p:nvPr/>
        </p:nvSpPr>
        <p:spPr>
          <a:xfrm rot="10800000">
            <a:off x="1548205" y="449990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/>
              <a:t>Mi kellhet még egy </a:t>
            </a:r>
            <a:r>
              <a:rPr lang="hu-HU" sz="4800" dirty="0" err="1"/>
              <a:t>apphez</a:t>
            </a:r>
            <a:r>
              <a:rPr lang="hu-HU" sz="4800" dirty="0"/>
              <a:t>?</a:t>
            </a:r>
          </a:p>
        </p:txBody>
      </p:sp>
      <p:sp>
        <p:nvSpPr>
          <p:cNvPr id="9" name="!!ARCHCONTAINER">
            <a:extLst>
              <a:ext uri="{FF2B5EF4-FFF2-40B4-BE49-F238E27FC236}">
                <a16:creationId xmlns:a16="http://schemas.microsoft.com/office/drawing/2014/main" id="{004A5F4B-79A7-409C-8EB0-C9B5E2801D89}"/>
              </a:ext>
            </a:extLst>
          </p:cNvPr>
          <p:cNvSpPr/>
          <p:nvPr/>
        </p:nvSpPr>
        <p:spPr>
          <a:xfrm>
            <a:off x="850898" y="1897380"/>
            <a:ext cx="7390766" cy="4327936"/>
          </a:xfrm>
          <a:prstGeom prst="roundRect">
            <a:avLst>
              <a:gd name="adj" fmla="val 2632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5BB5B-E95D-4257-AC80-76886F7BF8A7}"/>
              </a:ext>
            </a:extLst>
          </p:cNvPr>
          <p:cNvSpPr txBox="1"/>
          <p:nvPr/>
        </p:nvSpPr>
        <p:spPr>
          <a:xfrm>
            <a:off x="2199249" y="3165151"/>
            <a:ext cx="7793502" cy="25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sqflite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floor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moor</a:t>
            </a:r>
            <a:endParaRPr lang="hu-HU" sz="2400" dirty="0">
              <a:solidFill>
                <a:srgbClr val="6E6E6E"/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endParaRPr lang="hu-HU" sz="1000" dirty="0">
              <a:solidFill>
                <a:srgbClr val="6E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1CDA9D-6ECE-4176-BB62-A577D25D7042}"/>
              </a:ext>
            </a:extLst>
          </p:cNvPr>
          <p:cNvSpPr txBox="1"/>
          <p:nvPr/>
        </p:nvSpPr>
        <p:spPr>
          <a:xfrm>
            <a:off x="1548205" y="1102228"/>
            <a:ext cx="779350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Hálózati hívások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Adatbázis-kezelés</a:t>
            </a:r>
          </a:p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JSON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szerializálás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2C984-2D93-4FA8-9914-C30389234A80}"/>
              </a:ext>
            </a:extLst>
          </p:cNvPr>
          <p:cNvSpPr txBox="1"/>
          <p:nvPr/>
        </p:nvSpPr>
        <p:spPr>
          <a:xfrm>
            <a:off x="1548205" y="5356158"/>
            <a:ext cx="779350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Dependency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Injection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8" name="bottom_shade">
            <a:extLst>
              <a:ext uri="{FF2B5EF4-FFF2-40B4-BE49-F238E27FC236}">
                <a16:creationId xmlns:a16="http://schemas.microsoft.com/office/drawing/2014/main" id="{4BD75ABA-8DDA-48AA-A3FC-C3D683702BBD}"/>
              </a:ext>
            </a:extLst>
          </p:cNvPr>
          <p:cNvSpPr/>
          <p:nvPr/>
        </p:nvSpPr>
        <p:spPr>
          <a:xfrm>
            <a:off x="1548205" y="5530875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op_shade">
            <a:extLst>
              <a:ext uri="{FF2B5EF4-FFF2-40B4-BE49-F238E27FC236}">
                <a16:creationId xmlns:a16="http://schemas.microsoft.com/office/drawing/2014/main" id="{88E4278D-BD8C-4E13-BED8-76A7137FB394}"/>
              </a:ext>
            </a:extLst>
          </p:cNvPr>
          <p:cNvSpPr/>
          <p:nvPr/>
        </p:nvSpPr>
        <p:spPr>
          <a:xfrm rot="10800000">
            <a:off x="1548205" y="449990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/>
              <a:t>Mi kellhet még egy </a:t>
            </a:r>
            <a:r>
              <a:rPr lang="hu-HU" sz="4800" dirty="0" err="1"/>
              <a:t>apphez</a:t>
            </a:r>
            <a:r>
              <a:rPr lang="hu-HU" sz="4800" dirty="0"/>
              <a:t>?</a:t>
            </a:r>
          </a:p>
        </p:txBody>
      </p:sp>
      <p:sp>
        <p:nvSpPr>
          <p:cNvPr id="9" name="!!ARCHCONTAINER">
            <a:extLst>
              <a:ext uri="{FF2B5EF4-FFF2-40B4-BE49-F238E27FC236}">
                <a16:creationId xmlns:a16="http://schemas.microsoft.com/office/drawing/2014/main" id="{004A5F4B-79A7-409C-8EB0-C9B5E2801D89}"/>
              </a:ext>
            </a:extLst>
          </p:cNvPr>
          <p:cNvSpPr/>
          <p:nvPr/>
        </p:nvSpPr>
        <p:spPr>
          <a:xfrm>
            <a:off x="850898" y="1897380"/>
            <a:ext cx="7390766" cy="4327936"/>
          </a:xfrm>
          <a:prstGeom prst="roundRect">
            <a:avLst>
              <a:gd name="adj" fmla="val 2632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5BB5B-E95D-4257-AC80-76886F7BF8A7}"/>
              </a:ext>
            </a:extLst>
          </p:cNvPr>
          <p:cNvSpPr txBox="1"/>
          <p:nvPr/>
        </p:nvSpPr>
        <p:spPr>
          <a:xfrm>
            <a:off x="2199249" y="3165151"/>
            <a:ext cx="7793502" cy="25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json_serializable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json_annotation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dart:convert</a:t>
            </a:r>
            <a:endParaRPr lang="hu-HU" sz="2400" dirty="0">
              <a:solidFill>
                <a:srgbClr val="6E6E6E"/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endParaRPr lang="hu-HU" sz="1000" dirty="0">
              <a:solidFill>
                <a:srgbClr val="6E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0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1CDA9D-6ECE-4176-BB62-A577D25D7042}"/>
              </a:ext>
            </a:extLst>
          </p:cNvPr>
          <p:cNvSpPr txBox="1"/>
          <p:nvPr/>
        </p:nvSpPr>
        <p:spPr>
          <a:xfrm>
            <a:off x="1548205" y="1891973"/>
            <a:ext cx="779350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JSON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szerializálás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2C984-2D93-4FA8-9914-C30389234A80}"/>
              </a:ext>
            </a:extLst>
          </p:cNvPr>
          <p:cNvSpPr txBox="1"/>
          <p:nvPr/>
        </p:nvSpPr>
        <p:spPr>
          <a:xfrm>
            <a:off x="1548205" y="2588236"/>
            <a:ext cx="779350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Dependency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Injection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sp>
        <p:nvSpPr>
          <p:cNvPr id="8" name="bottom_shade">
            <a:extLst>
              <a:ext uri="{FF2B5EF4-FFF2-40B4-BE49-F238E27FC236}">
                <a16:creationId xmlns:a16="http://schemas.microsoft.com/office/drawing/2014/main" id="{4BD75ABA-8DDA-48AA-A3FC-C3D683702BBD}"/>
              </a:ext>
            </a:extLst>
          </p:cNvPr>
          <p:cNvSpPr/>
          <p:nvPr/>
        </p:nvSpPr>
        <p:spPr>
          <a:xfrm>
            <a:off x="1548205" y="5530875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op_shade">
            <a:extLst>
              <a:ext uri="{FF2B5EF4-FFF2-40B4-BE49-F238E27FC236}">
                <a16:creationId xmlns:a16="http://schemas.microsoft.com/office/drawing/2014/main" id="{88E4278D-BD8C-4E13-BED8-76A7137FB394}"/>
              </a:ext>
            </a:extLst>
          </p:cNvPr>
          <p:cNvSpPr/>
          <p:nvPr/>
        </p:nvSpPr>
        <p:spPr>
          <a:xfrm rot="10800000">
            <a:off x="1548205" y="449990"/>
            <a:ext cx="5244481" cy="2119886"/>
          </a:xfrm>
          <a:prstGeom prst="rect">
            <a:avLst/>
          </a:prstGeom>
          <a:gradFill>
            <a:gsLst>
              <a:gs pos="0">
                <a:schemeClr val="bg1">
                  <a:alpha val="5000"/>
                </a:schemeClr>
              </a:gs>
              <a:gs pos="16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D4E63-E1E2-4B51-A092-53097B01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/>
              <a:t>Mi kellhet még egy </a:t>
            </a:r>
            <a:r>
              <a:rPr lang="hu-HU" sz="4800" dirty="0" err="1"/>
              <a:t>apphez</a:t>
            </a:r>
            <a:r>
              <a:rPr lang="hu-HU" sz="4800" dirty="0"/>
              <a:t>?</a:t>
            </a:r>
          </a:p>
        </p:txBody>
      </p:sp>
      <p:sp>
        <p:nvSpPr>
          <p:cNvPr id="9" name="!!ARCHCONTAINER">
            <a:extLst>
              <a:ext uri="{FF2B5EF4-FFF2-40B4-BE49-F238E27FC236}">
                <a16:creationId xmlns:a16="http://schemas.microsoft.com/office/drawing/2014/main" id="{004A5F4B-79A7-409C-8EB0-C9B5E2801D89}"/>
              </a:ext>
            </a:extLst>
          </p:cNvPr>
          <p:cNvSpPr/>
          <p:nvPr/>
        </p:nvSpPr>
        <p:spPr>
          <a:xfrm>
            <a:off x="850898" y="1897380"/>
            <a:ext cx="7390766" cy="4327936"/>
          </a:xfrm>
          <a:prstGeom prst="roundRect">
            <a:avLst>
              <a:gd name="adj" fmla="val 2632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334FE-2C21-4394-981B-2C66FA02D3D3}"/>
              </a:ext>
            </a:extLst>
          </p:cNvPr>
          <p:cNvSpPr txBox="1"/>
          <p:nvPr/>
        </p:nvSpPr>
        <p:spPr>
          <a:xfrm>
            <a:off x="2199249" y="3355518"/>
            <a:ext cx="7793502" cy="25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InheritedWidgetek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Provider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hu-HU" sz="3200" dirty="0" err="1">
                <a:solidFill>
                  <a:srgbClr val="6E6E6E"/>
                </a:solidFill>
                <a:latin typeface="+mn-lt"/>
              </a:rPr>
              <a:t>Modular</a:t>
            </a:r>
            <a:endParaRPr lang="hu-HU" sz="2400" dirty="0">
              <a:solidFill>
                <a:srgbClr val="6E6E6E"/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endParaRPr lang="hu-HU" sz="1000" dirty="0">
              <a:solidFill>
                <a:srgbClr val="6E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7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Word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PREFSRECT">
            <a:extLst>
              <a:ext uri="{FF2B5EF4-FFF2-40B4-BE49-F238E27FC236}">
                <a16:creationId xmlns:a16="http://schemas.microsoft.com/office/drawing/2014/main" id="{1E737BBE-4F71-4761-8774-5031AB7FD869}"/>
              </a:ext>
            </a:extLst>
          </p:cNvPr>
          <p:cNvSpPr/>
          <p:nvPr/>
        </p:nvSpPr>
        <p:spPr>
          <a:xfrm>
            <a:off x="548466" y="5473211"/>
            <a:ext cx="2537074" cy="855332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PREFSTEXT">
            <a:extLst>
              <a:ext uri="{FF2B5EF4-FFF2-40B4-BE49-F238E27FC236}">
                <a16:creationId xmlns:a16="http://schemas.microsoft.com/office/drawing/2014/main" id="{0C674562-BA96-4EBA-940D-3D2EAFCA1263}"/>
              </a:ext>
            </a:extLst>
          </p:cNvPr>
          <p:cNvSpPr txBox="1"/>
          <p:nvPr/>
        </p:nvSpPr>
        <p:spPr>
          <a:xfrm>
            <a:off x="1107307" y="5714039"/>
            <a:ext cx="1419391" cy="459119"/>
          </a:xfrm>
          <a:prstGeom prst="rect">
            <a:avLst/>
          </a:prstGeom>
          <a:noFill/>
        </p:spPr>
        <p:txBody>
          <a:bodyPr wrap="none" rtlCol="0">
            <a:normAutofit fontScale="70000" lnSpcReduction="20000"/>
          </a:bodyPr>
          <a:lstStyle/>
          <a:p>
            <a:pPr algn="ctr"/>
            <a:r>
              <a:rPr lang="en-US" sz="4000" dirty="0">
                <a:solidFill>
                  <a:srgbClr val="6E6E6E"/>
                </a:solidFill>
              </a:rPr>
              <a:t>Preferences</a:t>
            </a:r>
          </a:p>
        </p:txBody>
      </p:sp>
      <p:cxnSp>
        <p:nvCxnSpPr>
          <p:cNvPr id="13" name="!!PREFSCON">
            <a:extLst>
              <a:ext uri="{FF2B5EF4-FFF2-40B4-BE49-F238E27FC236}">
                <a16:creationId xmlns:a16="http://schemas.microsoft.com/office/drawing/2014/main" id="{EF5BD703-7DF0-4036-8C12-B829CA764534}"/>
              </a:ext>
            </a:extLst>
          </p:cNvPr>
          <p:cNvCxnSpPr>
            <a:cxnSpLocks/>
            <a:endCxn id="11" idx="0"/>
          </p:cNvCxnSpPr>
          <p:nvPr/>
        </p:nvCxnSpPr>
        <p:spPr>
          <a:xfrm rot="5400000">
            <a:off x="2141105" y="4625971"/>
            <a:ext cx="523139" cy="1171341"/>
          </a:xfrm>
          <a:prstGeom prst="bentConnector3">
            <a:avLst>
              <a:gd name="adj1" fmla="val 336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531D31-8125-4794-B45C-7FB054411A1F}"/>
              </a:ext>
            </a:extLst>
          </p:cNvPr>
          <p:cNvGrpSpPr/>
          <p:nvPr/>
        </p:nvGrpSpPr>
        <p:grpSpPr>
          <a:xfrm>
            <a:off x="3384299" y="5473210"/>
            <a:ext cx="2537074" cy="855332"/>
            <a:chOff x="4761511" y="4776207"/>
            <a:chExt cx="3852594" cy="1318780"/>
          </a:xfrm>
        </p:grpSpPr>
        <p:sp>
          <p:nvSpPr>
            <p:cNvPr id="15" name="!!DBDAO">
              <a:extLst>
                <a:ext uri="{FF2B5EF4-FFF2-40B4-BE49-F238E27FC236}">
                  <a16:creationId xmlns:a16="http://schemas.microsoft.com/office/drawing/2014/main" id="{E1A4403C-C9C6-4DE6-BFDB-80BE82C37FA7}"/>
                </a:ext>
              </a:extLst>
            </p:cNvPr>
            <p:cNvSpPr/>
            <p:nvPr/>
          </p:nvSpPr>
          <p:spPr>
            <a:xfrm>
              <a:off x="4761511" y="4776207"/>
              <a:ext cx="3852594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!!DBTEXT">
              <a:extLst>
                <a:ext uri="{FF2B5EF4-FFF2-40B4-BE49-F238E27FC236}">
                  <a16:creationId xmlns:a16="http://schemas.microsoft.com/office/drawing/2014/main" id="{4008DE12-49D6-4813-8DA6-0855E6F106CD}"/>
                </a:ext>
              </a:extLst>
            </p:cNvPr>
            <p:cNvSpPr txBox="1"/>
            <p:nvPr/>
          </p:nvSpPr>
          <p:spPr>
            <a:xfrm>
              <a:off x="5610121" y="5147524"/>
              <a:ext cx="2155372" cy="707885"/>
            </a:xfrm>
            <a:prstGeom prst="rect">
              <a:avLst/>
            </a:prstGeom>
            <a:noFill/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>
                  <a:solidFill>
                    <a:srgbClr val="6E6E6E"/>
                  </a:solidFill>
                </a:rPr>
                <a:t>Database, DAOs</a:t>
              </a:r>
            </a:p>
          </p:txBody>
        </p:sp>
      </p:grp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F0C77AA-31D4-4B2A-880A-A86B7879604B}"/>
              </a:ext>
            </a:extLst>
          </p:cNvPr>
          <p:cNvCxnSpPr>
            <a:cxnSpLocks/>
            <a:stCxn id="38" idx="2"/>
            <a:endCxn id="15" idx="0"/>
          </p:cNvCxnSpPr>
          <p:nvPr/>
        </p:nvCxnSpPr>
        <p:spPr>
          <a:xfrm rot="16200000" flipH="1">
            <a:off x="3559019" y="4379393"/>
            <a:ext cx="523140" cy="1664493"/>
          </a:xfrm>
          <a:prstGeom prst="bentConnector3">
            <a:avLst>
              <a:gd name="adj1" fmla="val 336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F5BCC-1E64-4F88-AC22-E425A569BF10}"/>
              </a:ext>
            </a:extLst>
          </p:cNvPr>
          <p:cNvGrpSpPr/>
          <p:nvPr/>
        </p:nvGrpSpPr>
        <p:grpSpPr>
          <a:xfrm>
            <a:off x="6221663" y="5473209"/>
            <a:ext cx="2269258" cy="855333"/>
            <a:chOff x="1811478" y="4776209"/>
            <a:chExt cx="3706755" cy="13187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EA6C4DD-7847-430C-8DC1-69DC80884D5B}"/>
                </a:ext>
              </a:extLst>
            </p:cNvPr>
            <p:cNvSpPr/>
            <p:nvPr/>
          </p:nvSpPr>
          <p:spPr>
            <a:xfrm>
              <a:off x="1811478" y="4776209"/>
              <a:ext cx="3706755" cy="1318780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E72EBE-7E66-434D-8373-6A04A20F1CBF}"/>
                </a:ext>
              </a:extLst>
            </p:cNvPr>
            <p:cNvSpPr txBox="1"/>
            <p:nvPr/>
          </p:nvSpPr>
          <p:spPr>
            <a:xfrm>
              <a:off x="2587168" y="5146045"/>
              <a:ext cx="215537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>
                  <a:solidFill>
                    <a:srgbClr val="6E6E6E"/>
                  </a:solidFill>
                </a:rPr>
                <a:t>Network APIs</a:t>
              </a:r>
            </a:p>
          </p:txBody>
        </p:sp>
      </p:grp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A2F9F63-FBBC-4E6C-A4EE-248CDC5FFA3D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5400000">
            <a:off x="7094724" y="5211638"/>
            <a:ext cx="523139" cy="2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E6D1C5-8BFA-49F9-83B2-B31667E65669}"/>
              </a:ext>
            </a:extLst>
          </p:cNvPr>
          <p:cNvGrpSpPr/>
          <p:nvPr/>
        </p:nvGrpSpPr>
        <p:grpSpPr>
          <a:xfrm>
            <a:off x="1339838" y="4094738"/>
            <a:ext cx="3292248" cy="855332"/>
            <a:chOff x="2172834" y="4776209"/>
            <a:chExt cx="2979737" cy="131878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6FD943A-3B2A-4F79-B358-22535DEDA385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94A668-DBAE-4B36-A6C9-C8EA35F81527}"/>
                </a:ext>
              </a:extLst>
            </p:cNvPr>
            <p:cNvSpPr txBox="1"/>
            <p:nvPr/>
          </p:nvSpPr>
          <p:spPr>
            <a:xfrm>
              <a:off x="2172834" y="4937329"/>
              <a:ext cx="2979737" cy="99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E6E6E"/>
                  </a:solidFill>
                </a:rPr>
                <a:t>DiskDataSources</a:t>
              </a:r>
              <a:endParaRPr lang="en-US" sz="3600" dirty="0">
                <a:solidFill>
                  <a:srgbClr val="6E6E6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F51569-4B0F-4898-BCB2-2511758C8A8E}"/>
              </a:ext>
            </a:extLst>
          </p:cNvPr>
          <p:cNvGrpSpPr/>
          <p:nvPr/>
        </p:nvGrpSpPr>
        <p:grpSpPr>
          <a:xfrm>
            <a:off x="5211677" y="4094739"/>
            <a:ext cx="4289234" cy="855331"/>
            <a:chOff x="2177143" y="4776209"/>
            <a:chExt cx="2975428" cy="131878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2BBAA11-8795-4A83-A537-1E0560AAC7FD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rgbClr val="A8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9575E7-50EB-45A2-9939-34B3F4733EF8}"/>
                </a:ext>
              </a:extLst>
            </p:cNvPr>
            <p:cNvSpPr txBox="1"/>
            <p:nvPr/>
          </p:nvSpPr>
          <p:spPr>
            <a:xfrm>
              <a:off x="2218645" y="4937335"/>
              <a:ext cx="2892423" cy="9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E6E6E"/>
                  </a:solidFill>
                </a:rPr>
                <a:t>NetworkDataSources</a:t>
              </a:r>
              <a:endParaRPr lang="en-US" sz="3600" dirty="0">
                <a:solidFill>
                  <a:srgbClr val="6E6E6E"/>
                </a:solidFill>
              </a:endParaRPr>
            </a:p>
          </p:txBody>
        </p: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9C48056-9B60-4918-9C74-E00500E10177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 rot="5400000">
            <a:off x="4132904" y="2427033"/>
            <a:ext cx="523144" cy="2812266"/>
          </a:xfrm>
          <a:prstGeom prst="bentConnector3">
            <a:avLst>
              <a:gd name="adj1" fmla="val 40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758A7B2-3E33-4109-B8B3-7953155BEEC1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 rot="16200000" flipH="1">
            <a:off x="6316879" y="3055323"/>
            <a:ext cx="523145" cy="1555685"/>
          </a:xfrm>
          <a:prstGeom prst="bentConnector3">
            <a:avLst>
              <a:gd name="adj1" fmla="val 40441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!!ARCHCONTAINER">
            <a:extLst>
              <a:ext uri="{FF2B5EF4-FFF2-40B4-BE49-F238E27FC236}">
                <a16:creationId xmlns:a16="http://schemas.microsoft.com/office/drawing/2014/main" id="{2CB583F1-D986-4CB0-B1D1-5D5920761958}"/>
              </a:ext>
            </a:extLst>
          </p:cNvPr>
          <p:cNvSpPr/>
          <p:nvPr/>
        </p:nvSpPr>
        <p:spPr>
          <a:xfrm>
            <a:off x="1320228" y="2852591"/>
            <a:ext cx="8960761" cy="71900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2A6496-336B-4983-9BAA-0205F8431EB9}"/>
              </a:ext>
            </a:extLst>
          </p:cNvPr>
          <p:cNvSpPr txBox="1"/>
          <p:nvPr/>
        </p:nvSpPr>
        <p:spPr>
          <a:xfrm>
            <a:off x="4694690" y="2886450"/>
            <a:ext cx="221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6E6E6E"/>
                </a:solidFill>
              </a:rPr>
              <a:t>Interactors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E961BF-4107-4EE3-A859-6B0E181A09E6}"/>
              </a:ext>
            </a:extLst>
          </p:cNvPr>
          <p:cNvCxnSpPr>
            <a:stCxn id="32" idx="2"/>
            <a:endCxn id="34" idx="0"/>
          </p:cNvCxnSpPr>
          <p:nvPr/>
        </p:nvCxnSpPr>
        <p:spPr>
          <a:xfrm rot="5400000">
            <a:off x="5537836" y="2587435"/>
            <a:ext cx="527930" cy="2383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pp_state_handling">
            <a:extLst>
              <a:ext uri="{FF2B5EF4-FFF2-40B4-BE49-F238E27FC236}">
                <a16:creationId xmlns:a16="http://schemas.microsoft.com/office/drawing/2014/main" id="{75203F36-1B8E-44A3-AF0A-B7373FEDF13E}"/>
              </a:ext>
            </a:extLst>
          </p:cNvPr>
          <p:cNvSpPr/>
          <p:nvPr/>
        </p:nvSpPr>
        <p:spPr>
          <a:xfrm>
            <a:off x="1322611" y="1610444"/>
            <a:ext cx="8960761" cy="71421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1FEA2-0F05-4FB6-8E85-781E7ACDB9D3}"/>
              </a:ext>
            </a:extLst>
          </p:cNvPr>
          <p:cNvSpPr txBox="1"/>
          <p:nvPr/>
        </p:nvSpPr>
        <p:spPr>
          <a:xfrm>
            <a:off x="3961391" y="1646903"/>
            <a:ext cx="368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6E6E6E"/>
                </a:solidFill>
              </a:rPr>
              <a:t>App</a:t>
            </a:r>
            <a:r>
              <a:rPr lang="en-US" sz="3600" dirty="0">
                <a:solidFill>
                  <a:srgbClr val="6E6E6E"/>
                </a:solidFill>
              </a:rPr>
              <a:t> state handling</a:t>
            </a:r>
          </a:p>
        </p:txBody>
      </p:sp>
      <p:cxnSp>
        <p:nvCxnSpPr>
          <p:cNvPr id="28" name="!!UIARROW">
            <a:extLst>
              <a:ext uri="{FF2B5EF4-FFF2-40B4-BE49-F238E27FC236}">
                <a16:creationId xmlns:a16="http://schemas.microsoft.com/office/drawing/2014/main" id="{28C9412C-1AFB-4494-9C99-087CD09D0C6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5802992" y="1121570"/>
            <a:ext cx="0" cy="488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6F3A47-67BA-415A-BB4E-739936AE4A45}"/>
              </a:ext>
            </a:extLst>
          </p:cNvPr>
          <p:cNvGrpSpPr/>
          <p:nvPr/>
        </p:nvGrpSpPr>
        <p:grpSpPr>
          <a:xfrm>
            <a:off x="1322611" y="377351"/>
            <a:ext cx="8960761" cy="714216"/>
            <a:chOff x="2177143" y="4776209"/>
            <a:chExt cx="2975428" cy="1318780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28A51A9-11EA-4F29-86EB-A2CEE6630199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3A501E-FBD5-43FD-BE4C-61FF17FF5F43}"/>
                </a:ext>
              </a:extLst>
            </p:cNvPr>
            <p:cNvSpPr txBox="1"/>
            <p:nvPr/>
          </p:nvSpPr>
          <p:spPr>
            <a:xfrm>
              <a:off x="3565531" y="4843530"/>
              <a:ext cx="198646" cy="119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E6E6E"/>
                  </a:solidFill>
                </a:rPr>
                <a:t>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666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pp_state_handling">
            <a:extLst>
              <a:ext uri="{FF2B5EF4-FFF2-40B4-BE49-F238E27FC236}">
                <a16:creationId xmlns:a16="http://schemas.microsoft.com/office/drawing/2014/main" id="{454A9E47-9FB5-4364-973C-B9D1FC2364DC}"/>
              </a:ext>
            </a:extLst>
          </p:cNvPr>
          <p:cNvSpPr/>
          <p:nvPr/>
        </p:nvSpPr>
        <p:spPr>
          <a:xfrm>
            <a:off x="15495811" y="1610444"/>
            <a:ext cx="8960761" cy="71421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9AE8B7-44DF-4381-8E9F-BA12D5C438CE}"/>
              </a:ext>
            </a:extLst>
          </p:cNvPr>
          <p:cNvSpPr txBox="1"/>
          <p:nvPr/>
        </p:nvSpPr>
        <p:spPr>
          <a:xfrm>
            <a:off x="18134591" y="1646903"/>
            <a:ext cx="368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/>
              <a:t>App</a:t>
            </a:r>
            <a:r>
              <a:rPr lang="en-US" sz="3600" dirty="0"/>
              <a:t> state handling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A93A8E-169A-4728-BE26-1A8AA03DE5AD}"/>
              </a:ext>
            </a:extLst>
          </p:cNvPr>
          <p:cNvGrpSpPr/>
          <p:nvPr/>
        </p:nvGrpSpPr>
        <p:grpSpPr>
          <a:xfrm>
            <a:off x="14495377" y="4094739"/>
            <a:ext cx="4289234" cy="855331"/>
            <a:chOff x="2177143" y="4776209"/>
            <a:chExt cx="2975428" cy="131878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55ACE22-F2CF-41D3-ACFA-78608F08E397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rgbClr val="A8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412209B-73FC-473E-910C-7CA1C4A64E5E}"/>
                </a:ext>
              </a:extLst>
            </p:cNvPr>
            <p:cNvSpPr txBox="1"/>
            <p:nvPr/>
          </p:nvSpPr>
          <p:spPr>
            <a:xfrm>
              <a:off x="2218645" y="4937335"/>
              <a:ext cx="2892423" cy="9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NetworkDataSources</a:t>
              </a:r>
              <a:endParaRPr lang="en-US" sz="36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B5B85C1-2D9E-47C8-AAB7-785F2671CF52}"/>
              </a:ext>
            </a:extLst>
          </p:cNvPr>
          <p:cNvGrpSpPr/>
          <p:nvPr/>
        </p:nvGrpSpPr>
        <p:grpSpPr>
          <a:xfrm>
            <a:off x="13041563" y="5473209"/>
            <a:ext cx="2269258" cy="855333"/>
            <a:chOff x="1811478" y="4776209"/>
            <a:chExt cx="3706755" cy="131878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384CA0A-DE1B-4FF6-B1FA-D02878288825}"/>
                </a:ext>
              </a:extLst>
            </p:cNvPr>
            <p:cNvSpPr/>
            <p:nvPr/>
          </p:nvSpPr>
          <p:spPr>
            <a:xfrm>
              <a:off x="1811478" y="4776209"/>
              <a:ext cx="3706755" cy="1318780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9A40A9-842C-40B4-8FC9-4A054E70C7D8}"/>
                </a:ext>
              </a:extLst>
            </p:cNvPr>
            <p:cNvSpPr txBox="1"/>
            <p:nvPr/>
          </p:nvSpPr>
          <p:spPr>
            <a:xfrm>
              <a:off x="2587168" y="5146045"/>
              <a:ext cx="215537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/>
                <a:t>Network APIs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0306161-7615-463A-B85D-863108284257}"/>
              </a:ext>
            </a:extLst>
          </p:cNvPr>
          <p:cNvSpPr txBox="1">
            <a:spLocks/>
          </p:cNvSpPr>
          <p:nvPr/>
        </p:nvSpPr>
        <p:spPr>
          <a:xfrm>
            <a:off x="209550" y="603455"/>
            <a:ext cx="7251700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800" dirty="0"/>
              <a:t>Hivatkozások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803C2-1695-47CD-A193-48782CC90882}"/>
              </a:ext>
            </a:extLst>
          </p:cNvPr>
          <p:cNvSpPr txBox="1"/>
          <p:nvPr/>
        </p:nvSpPr>
        <p:spPr>
          <a:xfrm>
            <a:off x="209550" y="1777120"/>
            <a:ext cx="86487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spcBef>
                <a:spcPts val="2400"/>
              </a:spcBef>
            </a:pPr>
            <a:r>
              <a:rPr lang="hu-HU" sz="3200" dirty="0" err="1">
                <a:latin typeface="+mn-lt"/>
                <a:hlinkClick r:id="rId4"/>
              </a:rPr>
              <a:t>flutter.dev</a:t>
            </a:r>
            <a:r>
              <a:rPr lang="hu-HU" sz="3200" dirty="0">
                <a:latin typeface="+mn-lt"/>
                <a:hlinkClick r:id="rId4"/>
              </a:rPr>
              <a:t>/docs/development/ui/widgets</a:t>
            </a:r>
            <a:endParaRPr lang="hu-HU" sz="3200" dirty="0"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+mn-lt"/>
                <a:hlinkClick r:id="rId5"/>
              </a:rPr>
              <a:t>pub.dev</a:t>
            </a:r>
            <a:r>
              <a:rPr lang="hu-HU" sz="3200" dirty="0">
                <a:latin typeface="+mn-lt"/>
                <a:hlinkClick r:id="rId5"/>
              </a:rPr>
              <a:t>/packages/flutter_bloc</a:t>
            </a:r>
            <a:endParaRPr lang="hu-HU" sz="3200" dirty="0"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+mn-lt"/>
                <a:hlinkClick r:id="rId6"/>
              </a:rPr>
              <a:t>pub.dev</a:t>
            </a:r>
            <a:r>
              <a:rPr lang="hu-HU" sz="3200" dirty="0">
                <a:latin typeface="+mn-lt"/>
                <a:hlinkClick r:id="rId6"/>
              </a:rPr>
              <a:t>/packages/mobx</a:t>
            </a:r>
            <a:endParaRPr lang="hu-HU" sz="3200" dirty="0"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+mn-lt"/>
                <a:hlinkClick r:id="rId7"/>
              </a:rPr>
              <a:t>pub.dev</a:t>
            </a:r>
            <a:r>
              <a:rPr lang="hu-HU" sz="3200" dirty="0">
                <a:latin typeface="+mn-lt"/>
                <a:hlinkClick r:id="rId7"/>
              </a:rPr>
              <a:t>/packages/</a:t>
            </a:r>
            <a:r>
              <a:rPr lang="hu-HU" sz="3200" dirty="0" err="1">
                <a:latin typeface="+mn-lt"/>
                <a:hlinkClick r:id="rId7"/>
              </a:rPr>
              <a:t>flutter_redux</a:t>
            </a:r>
            <a:endParaRPr lang="hu-HU" sz="3200" dirty="0">
              <a:latin typeface="+mn-lt"/>
            </a:endParaRPr>
          </a:p>
          <a:p>
            <a:pPr>
              <a:spcBef>
                <a:spcPts val="2400"/>
              </a:spcBef>
            </a:pPr>
            <a:r>
              <a:rPr lang="hu-HU" sz="3200" dirty="0">
                <a:latin typeface="+mn-lt"/>
                <a:hlinkClick r:id="rId8"/>
              </a:rPr>
              <a:t>https://speakerdeck.com/stewemetal/app-architecture-concept-in-flutter</a:t>
            </a:r>
            <a:endParaRPr lang="hu-HU" sz="3200" dirty="0">
              <a:latin typeface="+mn-lt"/>
            </a:endParaRPr>
          </a:p>
        </p:txBody>
      </p:sp>
      <p:sp>
        <p:nvSpPr>
          <p:cNvPr id="36" name="!!PREFSRECT">
            <a:extLst>
              <a:ext uri="{FF2B5EF4-FFF2-40B4-BE49-F238E27FC236}">
                <a16:creationId xmlns:a16="http://schemas.microsoft.com/office/drawing/2014/main" id="{7DDFA55C-D4F2-4BE3-8C95-119F8F4CE9D9}"/>
              </a:ext>
            </a:extLst>
          </p:cNvPr>
          <p:cNvSpPr/>
          <p:nvPr/>
        </p:nvSpPr>
        <p:spPr>
          <a:xfrm>
            <a:off x="-2690034" y="5473211"/>
            <a:ext cx="2537074" cy="855332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PREFSTEXT">
            <a:extLst>
              <a:ext uri="{FF2B5EF4-FFF2-40B4-BE49-F238E27FC236}">
                <a16:creationId xmlns:a16="http://schemas.microsoft.com/office/drawing/2014/main" id="{600509A5-08C7-4A2C-96BF-99EC59731783}"/>
              </a:ext>
            </a:extLst>
          </p:cNvPr>
          <p:cNvSpPr txBox="1"/>
          <p:nvPr/>
        </p:nvSpPr>
        <p:spPr>
          <a:xfrm>
            <a:off x="-2115219" y="5714039"/>
            <a:ext cx="1419391" cy="459119"/>
          </a:xfrm>
          <a:prstGeom prst="rect">
            <a:avLst/>
          </a:prstGeom>
          <a:noFill/>
        </p:spPr>
        <p:txBody>
          <a:bodyPr wrap="none" rtlCol="0">
            <a:normAutofit fontScale="70000" lnSpcReduction="20000"/>
          </a:bodyPr>
          <a:lstStyle/>
          <a:p>
            <a:pPr algn="ctr"/>
            <a:r>
              <a:rPr lang="en-US" sz="4000" dirty="0"/>
              <a:t>Preferences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E5CCC-8F9F-40D6-A719-D8C113BC737A}"/>
              </a:ext>
            </a:extLst>
          </p:cNvPr>
          <p:cNvGrpSpPr/>
          <p:nvPr/>
        </p:nvGrpSpPr>
        <p:grpSpPr>
          <a:xfrm>
            <a:off x="3384299" y="7225810"/>
            <a:ext cx="2537074" cy="855332"/>
            <a:chOff x="4761511" y="4776207"/>
            <a:chExt cx="3852594" cy="1318780"/>
          </a:xfrm>
        </p:grpSpPr>
        <p:sp>
          <p:nvSpPr>
            <p:cNvPr id="39" name="!!DBDAO">
              <a:extLst>
                <a:ext uri="{FF2B5EF4-FFF2-40B4-BE49-F238E27FC236}">
                  <a16:creationId xmlns:a16="http://schemas.microsoft.com/office/drawing/2014/main" id="{BC070486-F536-421C-8C8A-44508820E7EB}"/>
                </a:ext>
              </a:extLst>
            </p:cNvPr>
            <p:cNvSpPr/>
            <p:nvPr/>
          </p:nvSpPr>
          <p:spPr>
            <a:xfrm>
              <a:off x="4761511" y="4776207"/>
              <a:ext cx="3852594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!!DBTEXT">
              <a:extLst>
                <a:ext uri="{FF2B5EF4-FFF2-40B4-BE49-F238E27FC236}">
                  <a16:creationId xmlns:a16="http://schemas.microsoft.com/office/drawing/2014/main" id="{1C481519-B6F5-498A-81A6-793598B19A90}"/>
                </a:ext>
              </a:extLst>
            </p:cNvPr>
            <p:cNvSpPr txBox="1"/>
            <p:nvPr/>
          </p:nvSpPr>
          <p:spPr>
            <a:xfrm>
              <a:off x="5610121" y="5147524"/>
              <a:ext cx="2155372" cy="707885"/>
            </a:xfrm>
            <a:prstGeom prst="rect">
              <a:avLst/>
            </a:prstGeom>
            <a:noFill/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/>
                <a:t>Database, DAOs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29CF432-223D-4CAB-BD30-11F84DB7E8F4}"/>
              </a:ext>
            </a:extLst>
          </p:cNvPr>
          <p:cNvGrpSpPr/>
          <p:nvPr/>
        </p:nvGrpSpPr>
        <p:grpSpPr>
          <a:xfrm>
            <a:off x="-5975362" y="4094738"/>
            <a:ext cx="3292248" cy="855332"/>
            <a:chOff x="2172834" y="4776209"/>
            <a:chExt cx="2979737" cy="131878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0F0C403-C566-45C2-B173-8B6A88CE77F7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93388C-2DB7-4991-B3E7-CC13BB944611}"/>
                </a:ext>
              </a:extLst>
            </p:cNvPr>
            <p:cNvSpPr txBox="1"/>
            <p:nvPr/>
          </p:nvSpPr>
          <p:spPr>
            <a:xfrm>
              <a:off x="2172834" y="4937329"/>
              <a:ext cx="2979737" cy="99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/>
                <a:t>DiskDataSources</a:t>
              </a:r>
              <a:endParaRPr lang="en-US" sz="3600" dirty="0"/>
            </a:p>
          </p:txBody>
        </p:sp>
      </p:grpSp>
      <p:sp>
        <p:nvSpPr>
          <p:cNvPr id="51" name="!!ARCHCONTAINER">
            <a:extLst>
              <a:ext uri="{FF2B5EF4-FFF2-40B4-BE49-F238E27FC236}">
                <a16:creationId xmlns:a16="http://schemas.microsoft.com/office/drawing/2014/main" id="{E0AD0E25-73B5-4072-BF8E-96ECE98ADE72}"/>
              </a:ext>
            </a:extLst>
          </p:cNvPr>
          <p:cNvSpPr/>
          <p:nvPr/>
        </p:nvSpPr>
        <p:spPr>
          <a:xfrm>
            <a:off x="-12967272" y="2852591"/>
            <a:ext cx="8960761" cy="71900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A3612F-2105-453D-9DED-CE48B8127DDA}"/>
              </a:ext>
            </a:extLst>
          </p:cNvPr>
          <p:cNvSpPr txBox="1"/>
          <p:nvPr/>
        </p:nvSpPr>
        <p:spPr>
          <a:xfrm>
            <a:off x="-9429361" y="2886450"/>
            <a:ext cx="2211824" cy="543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Interactors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037F3A-95C4-4F52-B2B5-E34A851529BD}"/>
              </a:ext>
            </a:extLst>
          </p:cNvPr>
          <p:cNvGrpSpPr/>
          <p:nvPr/>
        </p:nvGrpSpPr>
        <p:grpSpPr>
          <a:xfrm>
            <a:off x="-17879789" y="377351"/>
            <a:ext cx="8960761" cy="714216"/>
            <a:chOff x="2177143" y="4776209"/>
            <a:chExt cx="2975428" cy="1318780"/>
          </a:xfrm>
          <a:solidFill>
            <a:schemeClr val="bg1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FDB643EB-671D-4FA8-9165-FB1FF2855A5A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7E7EEB3-6BA3-4B10-A625-029DC56FE10D}"/>
                </a:ext>
              </a:extLst>
            </p:cNvPr>
            <p:cNvSpPr txBox="1"/>
            <p:nvPr/>
          </p:nvSpPr>
          <p:spPr>
            <a:xfrm>
              <a:off x="3565531" y="4843530"/>
              <a:ext cx="198647" cy="996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UI</a:t>
              </a:r>
            </a:p>
          </p:txBody>
        </p:sp>
      </p:grpSp>
      <p:sp>
        <p:nvSpPr>
          <p:cNvPr id="60" name="!!ILLUSTRATION">
            <a:extLst>
              <a:ext uri="{FF2B5EF4-FFF2-40B4-BE49-F238E27FC236}">
                <a16:creationId xmlns:a16="http://schemas.microsoft.com/office/drawing/2014/main" id="{3537560E-FFA7-4D04-AFB0-F70C34B9531D}"/>
              </a:ext>
            </a:extLst>
          </p:cNvPr>
          <p:cNvSpPr/>
          <p:nvPr/>
        </p:nvSpPr>
        <p:spPr>
          <a:xfrm rot="19011265">
            <a:off x="14274392" y="447244"/>
            <a:ext cx="6328418" cy="5963510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324E99FD-0C06-45B7-A676-547B7ABDB32A}"/>
              </a:ext>
            </a:extLst>
          </p:cNvPr>
          <p:cNvSpPr txBox="1">
            <a:spLocks/>
          </p:cNvSpPr>
          <p:nvPr/>
        </p:nvSpPr>
        <p:spPr>
          <a:xfrm>
            <a:off x="209550" y="-5759245"/>
            <a:ext cx="7251700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C9682A-DB75-417F-B0E6-C8167CE00522}"/>
              </a:ext>
            </a:extLst>
          </p:cNvPr>
          <p:cNvSpPr txBox="1"/>
          <p:nvPr/>
        </p:nvSpPr>
        <p:spPr>
          <a:xfrm>
            <a:off x="209550" y="-4585580"/>
            <a:ext cx="69376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spcBef>
                <a:spcPts val="2400"/>
              </a:spcBef>
            </a:pPr>
            <a:r>
              <a:rPr lang="hu-HU" sz="3200" dirty="0">
                <a:latin typeface="Calibri" panose="020F0502020204030204" pitchFamily="34" charset="0"/>
              </a:rPr>
              <a:t>Egy </a:t>
            </a:r>
            <a:r>
              <a:rPr lang="hu-HU" sz="3200" dirty="0" err="1">
                <a:latin typeface="Calibri" panose="020F0502020204030204" pitchFamily="34" charset="0"/>
              </a:rPr>
              <a:t>Flutter</a:t>
            </a:r>
            <a:r>
              <a:rPr lang="hu-HU" sz="3200" dirty="0">
                <a:latin typeface="Calibri" panose="020F0502020204030204" pitchFamily="34" charset="0"/>
              </a:rPr>
              <a:t> alkalmazás nem csak </a:t>
            </a:r>
            <a:r>
              <a:rPr lang="hu-HU" sz="3200" dirty="0" err="1">
                <a:latin typeface="Calibri" panose="020F0502020204030204" pitchFamily="34" charset="0"/>
              </a:rPr>
              <a:t>Widgetekből</a:t>
            </a:r>
            <a:r>
              <a:rPr lang="hu-HU" sz="3200" dirty="0">
                <a:latin typeface="Calibri" panose="020F0502020204030204" pitchFamily="34" charset="0"/>
              </a:rPr>
              <a:t> áll </a:t>
            </a:r>
          </a:p>
          <a:p>
            <a:pPr>
              <a:spcBef>
                <a:spcPts val="2400"/>
              </a:spcBef>
            </a:pPr>
            <a:r>
              <a:rPr lang="hu-HU" sz="3200" dirty="0">
                <a:latin typeface="Calibri" panose="020F0502020204030204" pitchFamily="34" charset="0"/>
              </a:rPr>
              <a:t>Más platformoktól átvett architektúrák, működő ötletek</a:t>
            </a:r>
          </a:p>
          <a:p>
            <a:pPr>
              <a:spcBef>
                <a:spcPts val="2400"/>
              </a:spcBef>
            </a:pPr>
            <a:r>
              <a:rPr lang="hu-HU" sz="3200" dirty="0">
                <a:latin typeface="Calibri" panose="020F0502020204030204" pitchFamily="34" charset="0"/>
              </a:rPr>
              <a:t>(Majdnem) mindenre van már </a:t>
            </a:r>
            <a:r>
              <a:rPr lang="hu-HU" sz="3200" dirty="0" err="1">
                <a:latin typeface="Calibri" panose="020F0502020204030204" pitchFamily="34" charset="0"/>
              </a:rPr>
              <a:t>package</a:t>
            </a:r>
            <a:endParaRPr lang="hu-HU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BA81C8B-B3E1-4269-9F6E-718BD8E1922A}"/>
              </a:ext>
            </a:extLst>
          </p:cNvPr>
          <p:cNvSpPr txBox="1"/>
          <p:nvPr/>
        </p:nvSpPr>
        <p:spPr>
          <a:xfrm>
            <a:off x="-15487650" y="1777120"/>
            <a:ext cx="86487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spcBef>
                <a:spcPts val="2400"/>
              </a:spcBef>
            </a:pPr>
            <a:r>
              <a:rPr lang="hu-HU" sz="3200" dirty="0" err="1">
                <a:latin typeface="Calibri" panose="020F0502020204030204" pitchFamily="34" charset="0"/>
                <a:hlinkClick r:id="rId5"/>
              </a:rPr>
              <a:t>flutter.dev</a:t>
            </a:r>
            <a:r>
              <a:rPr lang="hu-HU" sz="3200" dirty="0">
                <a:latin typeface="Calibri" panose="020F0502020204030204" pitchFamily="34" charset="0"/>
                <a:hlinkClick r:id="rId5"/>
              </a:rPr>
              <a:t>/docs/development/ui/widgets</a:t>
            </a: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Calibri" panose="020F0502020204030204" pitchFamily="34" charset="0"/>
                <a:hlinkClick r:id="rId6"/>
              </a:rPr>
              <a:t>pub.dev</a:t>
            </a:r>
            <a:r>
              <a:rPr lang="hu-HU" sz="3200" dirty="0">
                <a:latin typeface="Calibri" panose="020F0502020204030204" pitchFamily="34" charset="0"/>
                <a:hlinkClick r:id="rId6"/>
              </a:rPr>
              <a:t>/packages/flutter_bloc</a:t>
            </a: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Calibri" panose="020F0502020204030204" pitchFamily="34" charset="0"/>
                <a:hlinkClick r:id="rId7"/>
              </a:rPr>
              <a:t>pub.dev</a:t>
            </a:r>
            <a:r>
              <a:rPr lang="hu-HU" sz="3200" dirty="0">
                <a:latin typeface="Calibri" panose="020F0502020204030204" pitchFamily="34" charset="0"/>
                <a:hlinkClick r:id="rId7"/>
              </a:rPr>
              <a:t>/packages/mobx</a:t>
            </a: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r>
              <a:rPr lang="hu-HU" sz="3200" dirty="0" err="1">
                <a:latin typeface="Calibri" panose="020F0502020204030204" pitchFamily="34" charset="0"/>
                <a:hlinkClick r:id="rId8"/>
              </a:rPr>
              <a:t>pub.dev</a:t>
            </a:r>
            <a:r>
              <a:rPr lang="hu-HU" sz="3200" dirty="0">
                <a:latin typeface="Calibri" panose="020F0502020204030204" pitchFamily="34" charset="0"/>
                <a:hlinkClick r:id="rId8"/>
              </a:rPr>
              <a:t>/packages/</a:t>
            </a:r>
            <a:r>
              <a:rPr lang="hu-HU" sz="3200" dirty="0" err="1">
                <a:latin typeface="Calibri" panose="020F0502020204030204" pitchFamily="34" charset="0"/>
                <a:hlinkClick r:id="rId8"/>
              </a:rPr>
              <a:t>flutter_redux</a:t>
            </a: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r>
              <a:rPr lang="hu-HU" sz="3200" dirty="0">
                <a:latin typeface="Calibri" panose="020F0502020204030204" pitchFamily="34" charset="0"/>
                <a:hlinkClick r:id="rId9"/>
              </a:rPr>
              <a:t>https://speakerdeck.com/stewemetal/app-architecture-concept-in-flutter</a:t>
            </a: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endParaRPr lang="hu-HU" sz="3200" dirty="0">
              <a:latin typeface="Calibri" panose="020F0502020204030204" pitchFamily="34" charset="0"/>
            </a:endParaRPr>
          </a:p>
          <a:p>
            <a:pPr>
              <a:spcBef>
                <a:spcPts val="2400"/>
              </a:spcBef>
            </a:pPr>
            <a:endParaRPr lang="hu-HU" sz="3200" dirty="0">
              <a:latin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0306161-7615-463A-B85D-863108284257}"/>
              </a:ext>
            </a:extLst>
          </p:cNvPr>
          <p:cNvSpPr txBox="1">
            <a:spLocks/>
          </p:cNvSpPr>
          <p:nvPr/>
        </p:nvSpPr>
        <p:spPr>
          <a:xfrm>
            <a:off x="209550" y="603455"/>
            <a:ext cx="7251700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800" dirty="0" err="1"/>
              <a:t>Flutter</a:t>
            </a:r>
            <a:r>
              <a:rPr lang="hu-HU" sz="4800" dirty="0"/>
              <a:t> app architektúrák</a:t>
            </a:r>
          </a:p>
        </p:txBody>
      </p:sp>
      <p:sp>
        <p:nvSpPr>
          <p:cNvPr id="13" name="!!ILLUSTRATION">
            <a:extLst>
              <a:ext uri="{FF2B5EF4-FFF2-40B4-BE49-F238E27FC236}">
                <a16:creationId xmlns:a16="http://schemas.microsoft.com/office/drawing/2014/main" id="{F6C27FAD-1F1C-4BBC-B85E-1704D4FC33DF}"/>
              </a:ext>
            </a:extLst>
          </p:cNvPr>
          <p:cNvSpPr/>
          <p:nvPr/>
        </p:nvSpPr>
        <p:spPr>
          <a:xfrm rot="19011265">
            <a:off x="8330792" y="447244"/>
            <a:ext cx="6328418" cy="5963510"/>
          </a:xfrm>
          <a:prstGeom prst="rect">
            <a:avLst/>
          </a:prstGeom>
          <a:blipFill dpi="0" rotWithShape="0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803C2-1695-47CD-A193-48782CC90882}"/>
              </a:ext>
            </a:extLst>
          </p:cNvPr>
          <p:cNvSpPr txBox="1"/>
          <p:nvPr/>
        </p:nvSpPr>
        <p:spPr>
          <a:xfrm>
            <a:off x="209550" y="1777120"/>
            <a:ext cx="7251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571500" indent="-57150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  <a:defRPr sz="4000">
                <a:latin typeface="Roboto" pitchFamily="2" charset="0"/>
                <a:ea typeface="Roboto" pitchFamily="2" charset="0"/>
              </a:defRPr>
            </a:lvl1pPr>
          </a:lstStyle>
          <a:p>
            <a:pPr>
              <a:spcBef>
                <a:spcPts val="2400"/>
              </a:spcBef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A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Flutter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alkalmazások nem csak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Widgetekből</a:t>
            </a:r>
            <a:r>
              <a:rPr lang="hu-HU" sz="3200" dirty="0">
                <a:solidFill>
                  <a:srgbClr val="6E6E6E"/>
                </a:solidFill>
                <a:latin typeface="+mn-lt"/>
              </a:rPr>
              <a:t> állnak</a:t>
            </a:r>
          </a:p>
          <a:p>
            <a:pPr>
              <a:spcBef>
                <a:spcPts val="2400"/>
              </a:spcBef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Más platformoktól átvett architektúrák, működő ötletek</a:t>
            </a:r>
          </a:p>
          <a:p>
            <a:pPr>
              <a:spcBef>
                <a:spcPts val="2400"/>
              </a:spcBef>
            </a:pPr>
            <a:r>
              <a:rPr lang="hu-HU" sz="3200" dirty="0">
                <a:solidFill>
                  <a:srgbClr val="6E6E6E"/>
                </a:solidFill>
                <a:latin typeface="+mn-lt"/>
              </a:rPr>
              <a:t>(Majdnem) mindenre van már </a:t>
            </a:r>
            <a:r>
              <a:rPr lang="hu-HU" sz="3200" dirty="0" err="1">
                <a:solidFill>
                  <a:srgbClr val="6E6E6E"/>
                </a:solidFill>
                <a:latin typeface="+mn-lt"/>
              </a:rPr>
              <a:t>package</a:t>
            </a:r>
            <a:endParaRPr lang="hu-HU" sz="3200" dirty="0">
              <a:solidFill>
                <a:srgbClr val="6E6E6E"/>
              </a:solidFill>
              <a:latin typeface="+mn-lt"/>
            </a:endParaRPr>
          </a:p>
        </p:txBody>
      </p:sp>
      <p:pic>
        <p:nvPicPr>
          <p:cNvPr id="27" name="Kép 3" descr="A képen rajz látható&#10;&#10;Automatikusan generált leírás">
            <a:extLst>
              <a:ext uri="{FF2B5EF4-FFF2-40B4-BE49-F238E27FC236}">
                <a16:creationId xmlns:a16="http://schemas.microsoft.com/office/drawing/2014/main" id="{9C9863E7-F9BB-4005-8B09-A3E433C8916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406956"/>
            <a:ext cx="3013648" cy="1695177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5328FDB-58B8-42A8-8777-E8470EBA8E3C}"/>
              </a:ext>
            </a:extLst>
          </p:cNvPr>
          <p:cNvSpPr txBox="1">
            <a:spLocks/>
          </p:cNvSpPr>
          <p:nvPr/>
        </p:nvSpPr>
        <p:spPr>
          <a:xfrm>
            <a:off x="-15487650" y="603455"/>
            <a:ext cx="7251700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800" dirty="0"/>
              <a:t>Hivatkozások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95FD8DD-2A2C-4F06-AD93-65CF651D1AE2}"/>
              </a:ext>
            </a:extLst>
          </p:cNvPr>
          <p:cNvGrpSpPr/>
          <p:nvPr/>
        </p:nvGrpSpPr>
        <p:grpSpPr>
          <a:xfrm>
            <a:off x="3778374" y="5626659"/>
            <a:ext cx="3368875" cy="746760"/>
            <a:chOff x="6244700" y="6111240"/>
            <a:chExt cx="3368875" cy="746760"/>
          </a:xfrm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1E13B58-7CF7-47DB-9112-BFEBFD11410A}"/>
                </a:ext>
              </a:extLst>
            </p:cNvPr>
            <p:cNvGrpSpPr/>
            <p:nvPr userDrawn="1"/>
          </p:nvGrpSpPr>
          <p:grpSpPr>
            <a:xfrm>
              <a:off x="6244700" y="6111240"/>
              <a:ext cx="1389132" cy="746760"/>
              <a:chOff x="8245713" y="6169526"/>
              <a:chExt cx="1309910" cy="665390"/>
            </a:xfrm>
          </p:grpSpPr>
          <p:pic>
            <p:nvPicPr>
              <p:cNvPr id="61" name="Picture 60" descr="A picture containing bird&#10;&#10;Description automatically generated">
                <a:extLst>
                  <a:ext uri="{FF2B5EF4-FFF2-40B4-BE49-F238E27FC236}">
                    <a16:creationId xmlns:a16="http://schemas.microsoft.com/office/drawing/2014/main" id="{C2F484E1-A465-4585-AB47-306F86A081E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713" y="6169526"/>
                <a:ext cx="665392" cy="665390"/>
              </a:xfrm>
              <a:prstGeom prst="rect">
                <a:avLst/>
              </a:prstGeom>
            </p:spPr>
          </p:pic>
          <p:pic>
            <p:nvPicPr>
              <p:cNvPr id="62" name="Picture 6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09358A1-E8BC-4787-8247-3E160BF22B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262" y="6319296"/>
                <a:ext cx="375681" cy="356487"/>
              </a:xfrm>
              <a:prstGeom prst="rect">
                <a:avLst/>
              </a:prstGeom>
            </p:spPr>
          </p:pic>
          <p:pic>
            <p:nvPicPr>
              <p:cNvPr id="63" name="Picture 6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91DBA7C-FFA9-4AA5-97C6-731A6E8164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9943" y="6319292"/>
                <a:ext cx="375680" cy="375678"/>
              </a:xfrm>
              <a:prstGeom prst="rect">
                <a:avLst/>
              </a:prstGeom>
            </p:spPr>
          </p:pic>
        </p:grpSp>
        <p:sp>
          <p:nvSpPr>
            <p:cNvPr id="60" name="Szövegdoboz 9">
              <a:extLst>
                <a:ext uri="{FF2B5EF4-FFF2-40B4-BE49-F238E27FC236}">
                  <a16:creationId xmlns:a16="http://schemas.microsoft.com/office/drawing/2014/main" id="{A1B44D1B-6ED9-4807-9F59-5836577F7E22}"/>
                </a:ext>
              </a:extLst>
            </p:cNvPr>
            <p:cNvSpPr txBox="1"/>
            <p:nvPr userDrawn="1"/>
          </p:nvSpPr>
          <p:spPr>
            <a:xfrm>
              <a:off x="7686124" y="6217756"/>
              <a:ext cx="192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 err="1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stewemetal</a:t>
              </a:r>
              <a:endParaRPr lang="hu-HU" sz="2800" dirty="0">
                <a:solidFill>
                  <a:schemeClr val="bg1">
                    <a:lumMod val="65000"/>
                  </a:schemeClr>
                </a:solidFill>
                <a:ea typeface="Source Sans Pro" panose="020B0503030403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2CACDF-4CAC-48FD-9CBA-5B99E36E0293}"/>
              </a:ext>
            </a:extLst>
          </p:cNvPr>
          <p:cNvGrpSpPr/>
          <p:nvPr/>
        </p:nvGrpSpPr>
        <p:grpSpPr>
          <a:xfrm>
            <a:off x="3910735" y="6208854"/>
            <a:ext cx="4351419" cy="523220"/>
            <a:chOff x="3233343" y="6321018"/>
            <a:chExt cx="4351419" cy="523220"/>
          </a:xfrm>
        </p:grpSpPr>
        <p:sp>
          <p:nvSpPr>
            <p:cNvPr id="65" name="Szövegdoboz 9">
              <a:extLst>
                <a:ext uri="{FF2B5EF4-FFF2-40B4-BE49-F238E27FC236}">
                  <a16:creationId xmlns:a16="http://schemas.microsoft.com/office/drawing/2014/main" id="{77DB0AAE-D914-4C44-8DD1-C83C9EB85EAC}"/>
                </a:ext>
              </a:extLst>
            </p:cNvPr>
            <p:cNvSpPr txBox="1"/>
            <p:nvPr userDrawn="1"/>
          </p:nvSpPr>
          <p:spPr>
            <a:xfrm>
              <a:off x="3752472" y="6321018"/>
              <a:ext cx="3832290" cy="523220"/>
            </a:xfrm>
            <a:prstGeom prst="rect">
              <a:avLst/>
            </a:prstGeom>
            <a:noFill/>
            <a:scene3d>
              <a:camera prst="orthographicFront">
                <a:rot lat="0" lon="0" rev="2252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u-HU" sz="2800" dirty="0" err="1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juhos.istvan</a:t>
              </a:r>
              <a:r>
                <a:rPr lang="en-US" sz="2800" dirty="0">
                  <a:solidFill>
                    <a:schemeClr val="bg1">
                      <a:lumMod val="65000"/>
                    </a:schemeClr>
                  </a:solidFill>
                  <a:ea typeface="Source Sans Pro" panose="020B0503030403020204" pitchFamily="34" charset="0"/>
                </a:rPr>
                <a:t>@autsoft.hu </a:t>
              </a:r>
              <a:endParaRPr lang="hu-HU" sz="2800" dirty="0">
                <a:solidFill>
                  <a:schemeClr val="bg1">
                    <a:lumMod val="65000"/>
                  </a:schemeClr>
                </a:solidFill>
                <a:ea typeface="Source Sans Pro" panose="020B0503030403020204" pitchFamily="34" charset="0"/>
              </a:endParaRPr>
            </a:p>
          </p:txBody>
        </p:sp>
        <p:pic>
          <p:nvPicPr>
            <p:cNvPr id="66" name="Picture 65" descr="A close up of a logo&#10;&#10;Description automatically generated">
              <a:extLst>
                <a:ext uri="{FF2B5EF4-FFF2-40B4-BE49-F238E27FC236}">
                  <a16:creationId xmlns:a16="http://schemas.microsoft.com/office/drawing/2014/main" id="{2CC61B3D-FE90-4844-8B3E-3257E8F2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343" y="6358302"/>
              <a:ext cx="427368" cy="427368"/>
            </a:xfrm>
            <a:prstGeom prst="rect">
              <a:avLst/>
            </a:prstGeom>
            <a:scene3d>
              <a:camera prst="orthographicFront">
                <a:rot lat="0" lon="0" rev="2252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388801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A6F585-859E-4ACF-8AD0-8138C999EB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C00000"/>
                </a:solidFill>
                <a:latin typeface="+mn-lt"/>
              </a:rPr>
              <a:t>Mit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látunk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először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a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Flutterből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773AA-B523-497D-AC2F-4E64F6E95812}"/>
              </a:ext>
            </a:extLst>
          </p:cNvPr>
          <p:cNvSpPr txBox="1"/>
          <p:nvPr/>
        </p:nvSpPr>
        <p:spPr>
          <a:xfrm>
            <a:off x="4400862" y="2967335"/>
            <a:ext cx="3390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6E6E6E"/>
                </a:solidFill>
              </a:rPr>
              <a:t>Widget</a:t>
            </a:r>
            <a:r>
              <a:rPr lang="hu-HU" sz="5400" dirty="0" err="1">
                <a:solidFill>
                  <a:srgbClr val="6E6E6E"/>
                </a:solidFill>
              </a:rPr>
              <a:t>eket</a:t>
            </a:r>
            <a:endParaRPr lang="hu-HU" sz="5400" dirty="0">
              <a:solidFill>
                <a:srgbClr val="6E6E6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898DB-FD08-4258-953C-20CD303E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858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3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5773AA-B523-497D-AC2F-4E64F6E95812}"/>
              </a:ext>
            </a:extLst>
          </p:cNvPr>
          <p:cNvSpPr txBox="1"/>
          <p:nvPr/>
        </p:nvSpPr>
        <p:spPr>
          <a:xfrm>
            <a:off x="3887449" y="2967335"/>
            <a:ext cx="4417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>
                <a:solidFill>
                  <a:srgbClr val="6E6E6E"/>
                </a:solidFill>
              </a:rPr>
              <a:t>UI </a:t>
            </a:r>
            <a:r>
              <a:rPr lang="en-US" sz="5400" dirty="0">
                <a:solidFill>
                  <a:srgbClr val="6E6E6E"/>
                </a:solidFill>
              </a:rPr>
              <a:t>Widget</a:t>
            </a:r>
            <a:r>
              <a:rPr lang="hu-HU" sz="5400" dirty="0" err="1">
                <a:solidFill>
                  <a:srgbClr val="6E6E6E"/>
                </a:solidFill>
              </a:rPr>
              <a:t>eket</a:t>
            </a:r>
            <a:r>
              <a:rPr lang="en-US" sz="5400" dirty="0">
                <a:solidFill>
                  <a:srgbClr val="6E6E6E"/>
                </a:solidFill>
              </a:rPr>
              <a:t>!</a:t>
            </a:r>
            <a:endParaRPr lang="hu-HU" sz="5400" dirty="0">
              <a:solidFill>
                <a:srgbClr val="6E6E6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898DB-FD08-4258-953C-20CD303ED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11"/>
          <a:stretch/>
        </p:blipFill>
        <p:spPr>
          <a:xfrm>
            <a:off x="2667000" y="6858000"/>
            <a:ext cx="6858000" cy="62674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C03F44-D662-47B4-8C92-6E214AEF6BA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C00000"/>
                </a:solidFill>
                <a:latin typeface="+mn-lt"/>
              </a:rPr>
              <a:t>Mit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látunk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először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a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Flutterből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5296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5773AA-B523-497D-AC2F-4E64F6E95812}"/>
              </a:ext>
            </a:extLst>
          </p:cNvPr>
          <p:cNvSpPr txBox="1"/>
          <p:nvPr/>
        </p:nvSpPr>
        <p:spPr>
          <a:xfrm>
            <a:off x="3887449" y="-2519069"/>
            <a:ext cx="4417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/>
              <a:t>UI </a:t>
            </a:r>
            <a:r>
              <a:rPr lang="en-US" sz="5400" dirty="0"/>
              <a:t>Widget</a:t>
            </a:r>
            <a:r>
              <a:rPr lang="hu-HU" sz="5400" dirty="0" err="1"/>
              <a:t>eket</a:t>
            </a:r>
            <a:r>
              <a:rPr lang="en-US" sz="5400" dirty="0"/>
              <a:t>!</a:t>
            </a:r>
            <a:endParaRPr lang="hu-HU" sz="5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ADCDA-90F7-4567-9ABF-268D29647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2740" y="-3882353"/>
            <a:ext cx="356689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7B6162-D1E9-4A79-82FD-EDEEECD0C797}"/>
              </a:ext>
            </a:extLst>
          </p:cNvPr>
          <p:cNvSpPr txBox="1">
            <a:spLocks/>
          </p:cNvSpPr>
          <p:nvPr/>
        </p:nvSpPr>
        <p:spPr>
          <a:xfrm>
            <a:off x="838200" y="-51212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Mit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látunk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először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a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Flutterből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472B9B-7E39-44D1-823A-4A2EAB143A77}"/>
              </a:ext>
            </a:extLst>
          </p:cNvPr>
          <p:cNvSpPr/>
          <p:nvPr/>
        </p:nvSpPr>
        <p:spPr>
          <a:xfrm>
            <a:off x="4253889" y="6573246"/>
            <a:ext cx="3684222" cy="374072"/>
          </a:xfrm>
          <a:prstGeom prst="rect">
            <a:avLst/>
          </a:prstGeom>
        </p:spPr>
        <p:txBody>
          <a:bodyPr wrap="square">
            <a:normAutofit fontScale="70000" lnSpcReduction="20000"/>
          </a:bodyPr>
          <a:lstStyle/>
          <a:p>
            <a:r>
              <a:rPr lang="hu-HU" dirty="0">
                <a:hlinkClick r:id="rId3"/>
              </a:rPr>
              <a:t>https://flutter.dev/docs/development/ui/widgets</a:t>
            </a:r>
            <a:endParaRPr lang="hu-H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947A8-8055-47C8-99FB-E9FD729C3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11"/>
          <a:stretch/>
        </p:blipFill>
        <p:spPr>
          <a:xfrm>
            <a:off x="2667000" y="0"/>
            <a:ext cx="68580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C31F48-24E8-4F64-924A-3EBD448C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18112"/>
            <a:ext cx="24384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B0AC4E-0171-4E98-83DF-8C96C9825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69" y="519047"/>
            <a:ext cx="3165231" cy="6085730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84661-96F9-40DD-B909-B584A4C6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384" y="-3704493"/>
            <a:ext cx="7917669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61BAE4-DF38-4663-B079-7D2E838FA153}"/>
              </a:ext>
            </a:extLst>
          </p:cNvPr>
          <p:cNvSpPr/>
          <p:nvPr/>
        </p:nvSpPr>
        <p:spPr>
          <a:xfrm>
            <a:off x="4253889" y="6573246"/>
            <a:ext cx="3684222" cy="374072"/>
          </a:xfrm>
          <a:prstGeom prst="rect">
            <a:avLst/>
          </a:prstGeom>
        </p:spPr>
        <p:txBody>
          <a:bodyPr wrap="square">
            <a:normAutofit fontScale="70000" lnSpcReduction="20000"/>
          </a:bodyPr>
          <a:lstStyle/>
          <a:p>
            <a:r>
              <a:rPr lang="hu-HU" dirty="0">
                <a:hlinkClick r:id="rId5"/>
              </a:rPr>
              <a:t>https://flutter.dev/docs/development/ui/widgets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807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 hidden="1">
            <a:extLst>
              <a:ext uri="{FF2B5EF4-FFF2-40B4-BE49-F238E27FC236}">
                <a16:creationId xmlns:a16="http://schemas.microsoft.com/office/drawing/2014/main" id="{E2846C72-EC5A-40D3-9F2A-FF09975CAFF5}"/>
              </a:ext>
            </a:extLst>
          </p:cNvPr>
          <p:cNvGrpSpPr/>
          <p:nvPr/>
        </p:nvGrpSpPr>
        <p:grpSpPr>
          <a:xfrm>
            <a:off x="3692576" y="3237436"/>
            <a:ext cx="4806848" cy="383128"/>
            <a:chOff x="2177143" y="4776209"/>
            <a:chExt cx="2975428" cy="13187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ACAF92-4147-41C1-8320-A7E33A7A48E7}"/>
                </a:ext>
              </a:extLst>
            </p:cNvPr>
            <p:cNvSpPr txBox="1"/>
            <p:nvPr/>
          </p:nvSpPr>
          <p:spPr>
            <a:xfrm>
              <a:off x="3600129" y="4843528"/>
              <a:ext cx="129450" cy="681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UI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0DC1EFF-F7DF-4591-BA17-70FCB79B77DE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013DB9-2DC2-4385-9064-246577727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009" y="2026391"/>
            <a:ext cx="2239852" cy="4306521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80510-72FA-4DF1-AAE4-67FB0AEF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02" y="785971"/>
            <a:ext cx="5158154" cy="4467807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41B7B-3D4F-46F7-9B4D-DF98ECF101F7}"/>
              </a:ext>
            </a:extLst>
          </p:cNvPr>
          <p:cNvSpPr/>
          <p:nvPr/>
        </p:nvSpPr>
        <p:spPr>
          <a:xfrm>
            <a:off x="4253889" y="6573246"/>
            <a:ext cx="3684222" cy="374072"/>
          </a:xfrm>
          <a:prstGeom prst="rect">
            <a:avLst/>
          </a:prstGeom>
        </p:spPr>
        <p:txBody>
          <a:bodyPr wrap="square">
            <a:normAutofit fontScale="70000" lnSpcReduction="20000"/>
          </a:bodyPr>
          <a:lstStyle/>
          <a:p>
            <a:r>
              <a:rPr lang="hu-HU" dirty="0">
                <a:hlinkClick r:id="rId4"/>
              </a:rPr>
              <a:t>https://flutter.dev/docs/development/ui/widgets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3232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D95F8-2364-448D-A899-778AFC09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0791" y="2026391"/>
            <a:ext cx="2239852" cy="4306521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hidden="1">
            <a:extLst>
              <a:ext uri="{FF2B5EF4-FFF2-40B4-BE49-F238E27FC236}">
                <a16:creationId xmlns:a16="http://schemas.microsoft.com/office/drawing/2014/main" id="{6BA373BE-18F5-4DCC-BE45-BE5924E1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002" y="785971"/>
            <a:ext cx="5158154" cy="4467807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6263F8-C7AC-46D4-8A67-82151DA890BE}"/>
              </a:ext>
            </a:extLst>
          </p:cNvPr>
          <p:cNvGrpSpPr/>
          <p:nvPr/>
        </p:nvGrpSpPr>
        <p:grpSpPr>
          <a:xfrm>
            <a:off x="1513111" y="3071892"/>
            <a:ext cx="8960761" cy="714216"/>
            <a:chOff x="2177143" y="4776209"/>
            <a:chExt cx="2975428" cy="13187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0D2535-0433-415F-9B09-F82B9F881CBD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1D3B10-85ED-4047-B500-712E811E2758}"/>
                </a:ext>
              </a:extLst>
            </p:cNvPr>
            <p:cNvSpPr txBox="1"/>
            <p:nvPr/>
          </p:nvSpPr>
          <p:spPr>
            <a:xfrm>
              <a:off x="3565531" y="4843530"/>
              <a:ext cx="198646" cy="119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E6E6E"/>
                  </a:solidFill>
                </a:rPr>
                <a:t>UI</a:t>
              </a:r>
            </a:p>
          </p:txBody>
        </p:sp>
      </p:grpSp>
      <p:cxnSp>
        <p:nvCxnSpPr>
          <p:cNvPr id="66" name="!!UIARROW" hidden="1">
            <a:extLst>
              <a:ext uri="{FF2B5EF4-FFF2-40B4-BE49-F238E27FC236}">
                <a16:creationId xmlns:a16="http://schemas.microsoft.com/office/drawing/2014/main" id="{366F4F38-D1A4-4436-BDF1-6FE4A8683B7B}"/>
              </a:ext>
            </a:extLst>
          </p:cNvPr>
          <p:cNvCxnSpPr>
            <a:cxnSpLocks/>
          </p:cNvCxnSpPr>
          <p:nvPr/>
        </p:nvCxnSpPr>
        <p:spPr>
          <a:xfrm>
            <a:off x="5993492" y="3820320"/>
            <a:ext cx="0" cy="488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8B7B9-C199-43EE-BC8F-7D2CD0DD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302" y="785971"/>
            <a:ext cx="5158154" cy="4467807"/>
          </a:xfrm>
          <a:prstGeom prst="rect">
            <a:avLst/>
          </a:prstGeom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60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PREFSRECT">
            <a:extLst>
              <a:ext uri="{FF2B5EF4-FFF2-40B4-BE49-F238E27FC236}">
                <a16:creationId xmlns:a16="http://schemas.microsoft.com/office/drawing/2014/main" id="{1E737BBE-4F71-4761-8774-5031AB7FD869}"/>
              </a:ext>
            </a:extLst>
          </p:cNvPr>
          <p:cNvSpPr/>
          <p:nvPr/>
        </p:nvSpPr>
        <p:spPr>
          <a:xfrm>
            <a:off x="548466" y="5473211"/>
            <a:ext cx="2537074" cy="855332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PREFSTEXT">
            <a:extLst>
              <a:ext uri="{FF2B5EF4-FFF2-40B4-BE49-F238E27FC236}">
                <a16:creationId xmlns:a16="http://schemas.microsoft.com/office/drawing/2014/main" id="{0C674562-BA96-4EBA-940D-3D2EAFCA1263}"/>
              </a:ext>
            </a:extLst>
          </p:cNvPr>
          <p:cNvSpPr txBox="1"/>
          <p:nvPr/>
        </p:nvSpPr>
        <p:spPr>
          <a:xfrm>
            <a:off x="1107307" y="5714039"/>
            <a:ext cx="1419391" cy="459119"/>
          </a:xfrm>
          <a:prstGeom prst="rect">
            <a:avLst/>
          </a:prstGeom>
          <a:noFill/>
        </p:spPr>
        <p:txBody>
          <a:bodyPr wrap="none" rtlCol="0">
            <a:normAutofit fontScale="70000" lnSpcReduction="20000"/>
          </a:bodyPr>
          <a:lstStyle/>
          <a:p>
            <a:pPr algn="ctr"/>
            <a:r>
              <a:rPr lang="en-US" sz="4000" dirty="0">
                <a:solidFill>
                  <a:srgbClr val="6E6E6E"/>
                </a:solidFill>
              </a:rPr>
              <a:t>Preferences</a:t>
            </a:r>
          </a:p>
        </p:txBody>
      </p:sp>
      <p:cxnSp>
        <p:nvCxnSpPr>
          <p:cNvPr id="13" name="!!PREFSCON">
            <a:extLst>
              <a:ext uri="{FF2B5EF4-FFF2-40B4-BE49-F238E27FC236}">
                <a16:creationId xmlns:a16="http://schemas.microsoft.com/office/drawing/2014/main" id="{EF5BD703-7DF0-4036-8C12-B829CA764534}"/>
              </a:ext>
            </a:extLst>
          </p:cNvPr>
          <p:cNvCxnSpPr>
            <a:cxnSpLocks/>
            <a:endCxn id="11" idx="0"/>
          </p:cNvCxnSpPr>
          <p:nvPr/>
        </p:nvCxnSpPr>
        <p:spPr>
          <a:xfrm rot="5400000">
            <a:off x="2141105" y="4625971"/>
            <a:ext cx="523139" cy="1171341"/>
          </a:xfrm>
          <a:prstGeom prst="bentConnector3">
            <a:avLst>
              <a:gd name="adj1" fmla="val 336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531D31-8125-4794-B45C-7FB054411A1F}"/>
              </a:ext>
            </a:extLst>
          </p:cNvPr>
          <p:cNvGrpSpPr/>
          <p:nvPr/>
        </p:nvGrpSpPr>
        <p:grpSpPr>
          <a:xfrm>
            <a:off x="3384299" y="5473210"/>
            <a:ext cx="2537074" cy="855332"/>
            <a:chOff x="4761511" y="4776207"/>
            <a:chExt cx="3852594" cy="1318780"/>
          </a:xfrm>
        </p:grpSpPr>
        <p:sp>
          <p:nvSpPr>
            <p:cNvPr id="15" name="!!DBDAO">
              <a:extLst>
                <a:ext uri="{FF2B5EF4-FFF2-40B4-BE49-F238E27FC236}">
                  <a16:creationId xmlns:a16="http://schemas.microsoft.com/office/drawing/2014/main" id="{E1A4403C-C9C6-4DE6-BFDB-80BE82C37FA7}"/>
                </a:ext>
              </a:extLst>
            </p:cNvPr>
            <p:cNvSpPr/>
            <p:nvPr/>
          </p:nvSpPr>
          <p:spPr>
            <a:xfrm>
              <a:off x="4761511" y="4776207"/>
              <a:ext cx="3852594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!!DBTEXT">
              <a:extLst>
                <a:ext uri="{FF2B5EF4-FFF2-40B4-BE49-F238E27FC236}">
                  <a16:creationId xmlns:a16="http://schemas.microsoft.com/office/drawing/2014/main" id="{4008DE12-49D6-4813-8DA6-0855E6F106CD}"/>
                </a:ext>
              </a:extLst>
            </p:cNvPr>
            <p:cNvSpPr txBox="1"/>
            <p:nvPr/>
          </p:nvSpPr>
          <p:spPr>
            <a:xfrm>
              <a:off x="5610121" y="5147524"/>
              <a:ext cx="2155372" cy="707885"/>
            </a:xfrm>
            <a:prstGeom prst="rect">
              <a:avLst/>
            </a:prstGeom>
            <a:noFill/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>
                  <a:solidFill>
                    <a:srgbClr val="6E6E6E"/>
                  </a:solidFill>
                </a:rPr>
                <a:t>Database, DAOs</a:t>
              </a:r>
            </a:p>
          </p:txBody>
        </p:sp>
      </p:grp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F0C77AA-31D4-4B2A-880A-A86B7879604B}"/>
              </a:ext>
            </a:extLst>
          </p:cNvPr>
          <p:cNvCxnSpPr>
            <a:cxnSpLocks/>
            <a:stCxn id="38" idx="2"/>
            <a:endCxn id="15" idx="0"/>
          </p:cNvCxnSpPr>
          <p:nvPr/>
        </p:nvCxnSpPr>
        <p:spPr>
          <a:xfrm rot="16200000" flipH="1">
            <a:off x="3559019" y="4379393"/>
            <a:ext cx="523140" cy="1664493"/>
          </a:xfrm>
          <a:prstGeom prst="bentConnector3">
            <a:avLst>
              <a:gd name="adj1" fmla="val 33613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F5BCC-1E64-4F88-AC22-E425A569BF10}"/>
              </a:ext>
            </a:extLst>
          </p:cNvPr>
          <p:cNvGrpSpPr/>
          <p:nvPr/>
        </p:nvGrpSpPr>
        <p:grpSpPr>
          <a:xfrm>
            <a:off x="6221663" y="5473209"/>
            <a:ext cx="2269258" cy="855333"/>
            <a:chOff x="1811478" y="4776209"/>
            <a:chExt cx="3706755" cy="13187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EA6C4DD-7847-430C-8DC1-69DC80884D5B}"/>
                </a:ext>
              </a:extLst>
            </p:cNvPr>
            <p:cNvSpPr/>
            <p:nvPr/>
          </p:nvSpPr>
          <p:spPr>
            <a:xfrm>
              <a:off x="1811478" y="4776209"/>
              <a:ext cx="3706755" cy="1318780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E72EBE-7E66-434D-8373-6A04A20F1CBF}"/>
                </a:ext>
              </a:extLst>
            </p:cNvPr>
            <p:cNvSpPr txBox="1"/>
            <p:nvPr/>
          </p:nvSpPr>
          <p:spPr>
            <a:xfrm>
              <a:off x="2587168" y="5146045"/>
              <a:ext cx="215537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70000" lnSpcReduction="20000"/>
            </a:bodyPr>
            <a:lstStyle/>
            <a:p>
              <a:pPr algn="ctr"/>
              <a:r>
                <a:rPr lang="en-US" sz="4000" dirty="0">
                  <a:solidFill>
                    <a:srgbClr val="6E6E6E"/>
                  </a:solidFill>
                </a:rPr>
                <a:t>Network APIs</a:t>
              </a:r>
            </a:p>
          </p:txBody>
        </p:sp>
      </p:grp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A2F9F63-FBBC-4E6C-A4EE-248CDC5FFA3D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5400000">
            <a:off x="7094724" y="5211638"/>
            <a:ext cx="523139" cy="2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E6D1C5-8BFA-49F9-83B2-B31667E65669}"/>
              </a:ext>
            </a:extLst>
          </p:cNvPr>
          <p:cNvGrpSpPr/>
          <p:nvPr/>
        </p:nvGrpSpPr>
        <p:grpSpPr>
          <a:xfrm>
            <a:off x="1339838" y="4094738"/>
            <a:ext cx="3292248" cy="855332"/>
            <a:chOff x="2172834" y="4776209"/>
            <a:chExt cx="2979737" cy="131878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6FD943A-3B2A-4F79-B358-22535DEDA385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94A668-DBAE-4B36-A6C9-C8EA35F81527}"/>
                </a:ext>
              </a:extLst>
            </p:cNvPr>
            <p:cNvSpPr txBox="1"/>
            <p:nvPr/>
          </p:nvSpPr>
          <p:spPr>
            <a:xfrm>
              <a:off x="2172834" y="4937329"/>
              <a:ext cx="2979737" cy="99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E6E6E"/>
                  </a:solidFill>
                </a:rPr>
                <a:t>DiskDataSources</a:t>
              </a:r>
              <a:endParaRPr lang="en-US" sz="3600" dirty="0">
                <a:solidFill>
                  <a:srgbClr val="6E6E6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F51569-4B0F-4898-BCB2-2511758C8A8E}"/>
              </a:ext>
            </a:extLst>
          </p:cNvPr>
          <p:cNvGrpSpPr/>
          <p:nvPr/>
        </p:nvGrpSpPr>
        <p:grpSpPr>
          <a:xfrm>
            <a:off x="5211677" y="4094739"/>
            <a:ext cx="4289234" cy="855331"/>
            <a:chOff x="2177143" y="4776209"/>
            <a:chExt cx="2975428" cy="131878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2BBAA11-8795-4A83-A537-1E0560AAC7FD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rgbClr val="A8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9575E7-50EB-45A2-9939-34B3F4733EF8}"/>
                </a:ext>
              </a:extLst>
            </p:cNvPr>
            <p:cNvSpPr txBox="1"/>
            <p:nvPr/>
          </p:nvSpPr>
          <p:spPr>
            <a:xfrm>
              <a:off x="2218645" y="4937335"/>
              <a:ext cx="2892423" cy="99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E6E6E"/>
                  </a:solidFill>
                </a:rPr>
                <a:t>NetworkDataSources</a:t>
              </a:r>
              <a:endParaRPr lang="en-US" sz="3600" dirty="0">
                <a:solidFill>
                  <a:srgbClr val="6E6E6E"/>
                </a:solidFill>
              </a:endParaRPr>
            </a:p>
          </p:txBody>
        </p: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9C48056-9B60-4918-9C74-E00500E10177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 rot="5400000">
            <a:off x="4132904" y="2427033"/>
            <a:ext cx="523144" cy="2812266"/>
          </a:xfrm>
          <a:prstGeom prst="bentConnector3">
            <a:avLst>
              <a:gd name="adj1" fmla="val 40289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758A7B2-3E33-4109-B8B3-7953155BEEC1}"/>
              </a:ext>
            </a:extLst>
          </p:cNvPr>
          <p:cNvCxnSpPr>
            <a:cxnSpLocks/>
            <a:stCxn id="34" idx="2"/>
            <a:endCxn id="36" idx="0"/>
          </p:cNvCxnSpPr>
          <p:nvPr/>
        </p:nvCxnSpPr>
        <p:spPr>
          <a:xfrm rot="16200000" flipH="1">
            <a:off x="6316879" y="3055323"/>
            <a:ext cx="523145" cy="1555685"/>
          </a:xfrm>
          <a:prstGeom prst="bentConnector3">
            <a:avLst>
              <a:gd name="adj1" fmla="val 40441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24D64C-E7C3-4D3A-B356-B02E929337B5}"/>
              </a:ext>
            </a:extLst>
          </p:cNvPr>
          <p:cNvGrpSpPr/>
          <p:nvPr/>
        </p:nvGrpSpPr>
        <p:grpSpPr>
          <a:xfrm>
            <a:off x="1320228" y="2852591"/>
            <a:ext cx="8960761" cy="719003"/>
            <a:chOff x="2177143" y="4776209"/>
            <a:chExt cx="2975428" cy="131878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CB583F1-D986-4CB0-B1D1-5D5920761958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2A6496-336B-4983-9BAA-0205F8431EB9}"/>
                </a:ext>
              </a:extLst>
            </p:cNvPr>
            <p:cNvSpPr txBox="1"/>
            <p:nvPr/>
          </p:nvSpPr>
          <p:spPr>
            <a:xfrm>
              <a:off x="3297636" y="4838312"/>
              <a:ext cx="734438" cy="118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E6E6E"/>
                  </a:solidFill>
                </a:rPr>
                <a:t>Interactors</a:t>
              </a:r>
            </a:p>
          </p:txBody>
        </p:sp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E961BF-4107-4EE3-A859-6B0E181A09E6}"/>
              </a:ext>
            </a:extLst>
          </p:cNvPr>
          <p:cNvCxnSpPr>
            <a:stCxn id="32" idx="2"/>
            <a:endCxn id="34" idx="0"/>
          </p:cNvCxnSpPr>
          <p:nvPr/>
        </p:nvCxnSpPr>
        <p:spPr>
          <a:xfrm rot="5400000">
            <a:off x="5537836" y="2587435"/>
            <a:ext cx="527930" cy="2383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!!ARCHCONTAINER">
            <a:extLst>
              <a:ext uri="{FF2B5EF4-FFF2-40B4-BE49-F238E27FC236}">
                <a16:creationId xmlns:a16="http://schemas.microsoft.com/office/drawing/2014/main" id="{75203F36-1B8E-44A3-AF0A-B7373FEDF13E}"/>
              </a:ext>
            </a:extLst>
          </p:cNvPr>
          <p:cNvSpPr/>
          <p:nvPr/>
        </p:nvSpPr>
        <p:spPr>
          <a:xfrm>
            <a:off x="1322611" y="1610444"/>
            <a:ext cx="8960761" cy="71421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1FEA2-0F05-4FB6-8E85-781E7ACDB9D3}"/>
              </a:ext>
            </a:extLst>
          </p:cNvPr>
          <p:cNvSpPr txBox="1"/>
          <p:nvPr/>
        </p:nvSpPr>
        <p:spPr>
          <a:xfrm>
            <a:off x="3961391" y="1646903"/>
            <a:ext cx="368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>
                <a:solidFill>
                  <a:srgbClr val="6E6E6E"/>
                </a:solidFill>
              </a:rPr>
              <a:t>App</a:t>
            </a:r>
            <a:r>
              <a:rPr lang="en-US" sz="3600" dirty="0">
                <a:solidFill>
                  <a:srgbClr val="6E6E6E"/>
                </a:solidFill>
              </a:rPr>
              <a:t> state handling</a:t>
            </a:r>
          </a:p>
        </p:txBody>
      </p:sp>
      <p:cxnSp>
        <p:nvCxnSpPr>
          <p:cNvPr id="28" name="!!UIARROW">
            <a:extLst>
              <a:ext uri="{FF2B5EF4-FFF2-40B4-BE49-F238E27FC236}">
                <a16:creationId xmlns:a16="http://schemas.microsoft.com/office/drawing/2014/main" id="{28C9412C-1AFB-4494-9C99-087CD09D0C6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5802992" y="1121570"/>
            <a:ext cx="0" cy="488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6F3A47-67BA-415A-BB4E-739936AE4A45}"/>
              </a:ext>
            </a:extLst>
          </p:cNvPr>
          <p:cNvGrpSpPr/>
          <p:nvPr/>
        </p:nvGrpSpPr>
        <p:grpSpPr>
          <a:xfrm>
            <a:off x="1322611" y="377351"/>
            <a:ext cx="8960761" cy="714216"/>
            <a:chOff x="2177143" y="4776209"/>
            <a:chExt cx="2975428" cy="1318780"/>
          </a:xfrm>
          <a:solidFill>
            <a:schemeClr val="bg1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28A51A9-11EA-4F29-86EB-A2CEE6630199}"/>
                </a:ext>
              </a:extLst>
            </p:cNvPr>
            <p:cNvSpPr/>
            <p:nvPr/>
          </p:nvSpPr>
          <p:spPr>
            <a:xfrm>
              <a:off x="2177143" y="4776209"/>
              <a:ext cx="2975428" cy="1318780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3A501E-FBD5-43FD-BE4C-61FF17FF5F43}"/>
                </a:ext>
              </a:extLst>
            </p:cNvPr>
            <p:cNvSpPr txBox="1"/>
            <p:nvPr/>
          </p:nvSpPr>
          <p:spPr>
            <a:xfrm>
              <a:off x="3565531" y="4843530"/>
              <a:ext cx="198646" cy="119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E6E6E"/>
                  </a:solidFill>
                </a:rPr>
                <a:t>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2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ímdiá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 fontScale="97500"/>
      </a:bodyPr>
      <a:lstStyle>
        <a:defPPr algn="r">
          <a:defRPr sz="4300" b="1" dirty="0">
            <a:solidFill>
              <a:srgbClr val="C00000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9C2323BD-DD2A-48BF-AF82-4B990B4AC78F}"/>
    </a:ext>
  </a:extLst>
</a:theme>
</file>

<file path=ppt/theme/theme2.xml><?xml version="1.0" encoding="utf-8"?>
<a:theme xmlns:a="http://schemas.openxmlformats.org/drawingml/2006/main" name="Rólunk 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95A63544-5F0A-46A1-BDC9-1D2827C76A7D}"/>
    </a:ext>
  </a:extLst>
</a:theme>
</file>

<file path=ppt/theme/theme3.xml><?xml version="1.0" encoding="utf-8"?>
<a:theme xmlns:a="http://schemas.openxmlformats.org/drawingml/2006/main" name="Átvezető slide-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B1671239-7C69-4D27-AE68-7650955ABDB4}"/>
    </a:ext>
  </a:extLst>
</a:theme>
</file>

<file path=ppt/theme/theme4.xml><?xml version="1.0" encoding="utf-8"?>
<a:theme xmlns:a="http://schemas.openxmlformats.org/drawingml/2006/main" name="Felsorolásos diá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5DB45E66-2950-473E-B2E6-0D278FB22C57}"/>
    </a:ext>
  </a:extLst>
</a:theme>
</file>

<file path=ppt/theme/theme5.xml><?xml version="1.0" encoding="utf-8"?>
<a:theme xmlns:a="http://schemas.openxmlformats.org/drawingml/2006/main" name="Felsorolásos diák szekció címsor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8353171C-B9C6-48C9-8E7D-A478FFC95994}"/>
    </a:ext>
  </a:extLst>
</a:theme>
</file>

<file path=ppt/theme/theme6.xml><?xml version="1.0" encoding="utf-8"?>
<a:theme xmlns:a="http://schemas.openxmlformats.org/drawingml/2006/main" name="Diagram oldalak">
  <a:themeElements>
    <a:clrScheme name="AutSoft_presentation_color_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D0A27"/>
      </a:accent1>
      <a:accent2>
        <a:srgbClr val="1D1D1B"/>
      </a:accent2>
      <a:accent3>
        <a:srgbClr val="34414E"/>
      </a:accent3>
      <a:accent4>
        <a:srgbClr val="C00000"/>
      </a:accent4>
      <a:accent5>
        <a:srgbClr val="6E6E6E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59978233-9C22-488C-98E3-E483547A0282}"/>
    </a:ext>
  </a:extLst>
</a:theme>
</file>

<file path=ppt/theme/theme7.xml><?xml version="1.0" encoding="utf-8"?>
<a:theme xmlns:a="http://schemas.openxmlformats.org/drawingml/2006/main" name="Aloldal mintá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9B19FFC6-1FCA-4F8E-88E6-8492F182DEBC}"/>
    </a:ext>
  </a:extLst>
</a:theme>
</file>

<file path=ppt/theme/theme8.xml><?xml version="1.0" encoding="utf-8"?>
<a:theme xmlns:a="http://schemas.openxmlformats.org/drawingml/2006/main" name="Záró old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ó_sablon_ÚJ_PREZ_SZERKESZTÉSHEZ.potx" id="{D15281AB-AD96-4BEF-AF0A-B5410A6CD024}" vid="{83EAC15C-9544-41E6-A227-E9CE2C739C1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3bd4ae-105e-484a-97ba-9cfb3101a146">
      <UserInfo>
        <DisplayName>COO Members</DisplayName>
        <AccountId>173</AccountId>
        <AccountType/>
      </UserInfo>
    </SharedWithUsers>
    <PublishingExpirationDate xmlns="http://schemas.microsoft.com/sharepoint/v3" xsi:nil="true"/>
    <PublishingStartDate xmlns="http://schemas.microsoft.com/sharepoint/v3" xsi:nil="true"/>
    <_dlc_DocId xmlns="843bd4ae-105e-484a-97ba-9cfb3101a146">ASDOC-2102554853-32878</_dlc_DocId>
    <_dlc_DocIdUrl xmlns="843bd4ae-105e-484a-97ba-9cfb3101a146">
      <Url>https://autsoft.sharepoint.com/_layouts/15/DocIdRedir.aspx?ID=ASDOC-2102554853-32878</Url>
      <Description>ASDOC-2102554853-32878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0ECD861B6C24D9DE6C610410A9680" ma:contentTypeVersion="11" ma:contentTypeDescription="Create a new document." ma:contentTypeScope="" ma:versionID="c1e6361be1704c346fd95d433b8f96cc">
  <xsd:schema xmlns:xsd="http://www.w3.org/2001/XMLSchema" xmlns:xs="http://www.w3.org/2001/XMLSchema" xmlns:p="http://schemas.microsoft.com/office/2006/metadata/properties" xmlns:ns1="http://schemas.microsoft.com/sharepoint/v3" xmlns:ns2="8f2d48a8-3d15-4a9a-bc6b-e84b4fa59525" xmlns:ns3="843bd4ae-105e-484a-97ba-9cfb3101a146" targetNamespace="http://schemas.microsoft.com/office/2006/metadata/properties" ma:root="true" ma:fieldsID="b37878c8533b0244faa46792825990a5" ns1:_="" ns2:_="" ns3:_="">
    <xsd:import namespace="http://schemas.microsoft.com/sharepoint/v3"/>
    <xsd:import namespace="8f2d48a8-3d15-4a9a-bc6b-e84b4fa59525"/>
    <xsd:import namespace="843bd4ae-105e-484a-97ba-9cfb3101a1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1:PublishingStartDate" minOccurs="0"/>
                <xsd:element ref="ns1:PublishingExpirationDat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d48a8-3d15-4a9a-bc6b-e84b4fa59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bd4ae-105e-484a-97ba-9cfb3101a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54448-F89C-4C8D-AEBC-43921BA3BA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2659024-6793-4229-A8F7-FFA3A70DC1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FF91B1-8754-4CD5-9632-EF0FFADF1D25}">
  <ds:schemaRefs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843bd4ae-105e-484a-97ba-9cfb3101a146"/>
    <ds:schemaRef ds:uri="8f2d48a8-3d15-4a9a-bc6b-e84b4fa59525"/>
  </ds:schemaRefs>
</ds:datastoreItem>
</file>

<file path=customXml/itemProps4.xml><?xml version="1.0" encoding="utf-8"?>
<ds:datastoreItem xmlns:ds="http://schemas.openxmlformats.org/officeDocument/2006/customXml" ds:itemID="{5E17CC5E-31FE-4495-9412-9CA01119BB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2d48a8-3d15-4a9a-bc6b-e84b4fa59525"/>
    <ds:schemaRef ds:uri="843bd4ae-105e-484a-97ba-9cfb3101a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Prezentáció_sablon_ÚJ_PREZ_SZERKESZTÉSHEZ</Template>
  <TotalTime>1380</TotalTime>
  <Words>690</Words>
  <Application>Microsoft Office PowerPoint</Application>
  <PresentationFormat>Widescreen</PresentationFormat>
  <Paragraphs>167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 Light</vt:lpstr>
      <vt:lpstr>Wingdings</vt:lpstr>
      <vt:lpstr>Arial</vt:lpstr>
      <vt:lpstr>Calibri</vt:lpstr>
      <vt:lpstr>Címdiák</vt:lpstr>
      <vt:lpstr>Rólunk dia</vt:lpstr>
      <vt:lpstr>Átvezető slide-ok</vt:lpstr>
      <vt:lpstr>Felsorolásos diák</vt:lpstr>
      <vt:lpstr>Felsorolásos diák szekció címsorral</vt:lpstr>
      <vt:lpstr>Diagram oldalak</vt:lpstr>
      <vt:lpstr>Aloldal minták</vt:lpstr>
      <vt:lpstr>Záró oldal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István</dc:creator>
  <cp:lastModifiedBy>Juhos István</cp:lastModifiedBy>
  <cp:revision>86</cp:revision>
  <dcterms:created xsi:type="dcterms:W3CDTF">2020-07-17T22:09:06Z</dcterms:created>
  <dcterms:modified xsi:type="dcterms:W3CDTF">2020-07-20T09:54:21Z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0x01010021F0ECD861B6C24D9DE6C610410A9680</vt:lpwstr>
  </property>
  <property fmtid="{D5CDD505-2E9C-101B-9397-08002B2CF9AE}" pid="3" name="_dlc_DocIdItemGuid">
    <vt:lpwstr>db9f96f0-4fa2-4be9-82bc-1e0dcaeaa719</vt:lpwstr>
  </property>
</Properties>
</file>