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3"/>
  </p:notesMasterIdLst>
  <p:handoutMasterIdLst>
    <p:handoutMasterId r:id="rId14"/>
  </p:handoutMasterIdLst>
  <p:sldIdLst>
    <p:sldId id="1067" r:id="rId5"/>
    <p:sldId id="1068" r:id="rId6"/>
    <p:sldId id="1069" r:id="rId7"/>
    <p:sldId id="1071" r:id="rId8"/>
    <p:sldId id="1075" r:id="rId9"/>
    <p:sldId id="1082" r:id="rId10"/>
    <p:sldId id="1078" r:id="rId11"/>
    <p:sldId id="1076" r:id="rId1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302">
          <p15:clr>
            <a:srgbClr val="A4A3A4"/>
          </p15:clr>
        </p15:guide>
        <p15:guide id="10" orient="horz" pos="4104">
          <p15:clr>
            <a:srgbClr val="A4A3A4"/>
          </p15:clr>
        </p15:guide>
        <p15:guide id="11" pos="173">
          <p15:clr>
            <a:srgbClr val="A4A3A4"/>
          </p15:clr>
        </p15:guide>
        <p15:guide id="12" pos="1325">
          <p15:clr>
            <a:srgbClr val="A4A3A4"/>
          </p15:clr>
        </p15:guide>
        <p15:guide id="13" pos="7661">
          <p15:clr>
            <a:srgbClr val="A4A3A4"/>
          </p15:clr>
        </p15:guide>
        <p15:guide id="14" pos="749">
          <p15:clr>
            <a:srgbClr val="A4A3A4"/>
          </p15:clr>
        </p15:guide>
        <p15:guide id="15" pos="7085">
          <p15:clr>
            <a:srgbClr val="A4A3A4"/>
          </p15:clr>
        </p15:guide>
        <p15:guide id="16" pos="3629">
          <p15:clr>
            <a:srgbClr val="A4A3A4"/>
          </p15:clr>
        </p15:guide>
        <p15:guide id="17" pos="1901">
          <p15:clr>
            <a:srgbClr val="A4A3A4"/>
          </p15:clr>
        </p15:guide>
        <p15:guide id="18" pos="2477">
          <p15:clr>
            <a:srgbClr val="A4A3A4"/>
          </p15:clr>
        </p15:guide>
        <p15:guide id="19" pos="4205">
          <p15:clr>
            <a:srgbClr val="A4A3A4"/>
          </p15:clr>
        </p15:guide>
        <p15:guide id="20" pos="4781">
          <p15:clr>
            <a:srgbClr val="A4A3A4"/>
          </p15:clr>
        </p15:guide>
        <p15:guide id="21" pos="5357">
          <p15:clr>
            <a:srgbClr val="A4A3A4"/>
          </p15:clr>
        </p15:guide>
        <p15:guide id="22" pos="6509">
          <p15:clr>
            <a:srgbClr val="A4A3A4"/>
          </p15:clr>
        </p15:guide>
        <p15:guide id="23" pos="3053">
          <p15:clr>
            <a:srgbClr val="A4A3A4"/>
          </p15:clr>
        </p15:guide>
        <p15:guide id="24" pos="5933">
          <p15:clr>
            <a:srgbClr val="A4A3A4"/>
          </p15:clr>
        </p15:guide>
        <p15:guide id="25" pos="288">
          <p15:clr>
            <a:srgbClr val="A4A3A4"/>
          </p15:clr>
        </p15:guide>
        <p15:guide id="26" pos="754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8272"/>
    <a:srgbClr val="0072C6"/>
    <a:srgbClr val="FF0000"/>
    <a:srgbClr val="4E195C"/>
    <a:srgbClr val="870076"/>
    <a:srgbClr val="FDE7BF"/>
    <a:srgbClr val="FFFFFF"/>
    <a:srgbClr val="000000"/>
    <a:srgbClr val="304C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6" autoAdjust="0"/>
    <p:restoredTop sz="83199" autoAdjust="0"/>
  </p:normalViewPr>
  <p:slideViewPr>
    <p:cSldViewPr>
      <p:cViewPr varScale="1">
        <p:scale>
          <a:sx n="93" d="100"/>
          <a:sy n="93" d="100"/>
        </p:scale>
        <p:origin x="786" y="90"/>
      </p:cViewPr>
      <p:guideLst>
        <p:guide orient="horz" pos="187"/>
        <p:guide orient="horz" pos="763"/>
        <p:guide orient="horz" pos="1339"/>
        <p:guide orient="horz" pos="2491"/>
        <p:guide orient="horz" pos="4219"/>
        <p:guide orient="horz" pos="3643"/>
        <p:guide orient="horz" pos="3067"/>
        <p:guide orient="horz" pos="1915"/>
        <p:guide orient="horz" pos="302"/>
        <p:guide orient="horz" pos="4104"/>
        <p:guide pos="173"/>
        <p:guide pos="1325"/>
        <p:guide pos="7661"/>
        <p:guide pos="749"/>
        <p:guide pos="7085"/>
        <p:guide pos="3629"/>
        <p:guide pos="1901"/>
        <p:guide pos="2477"/>
        <p:guide pos="4205"/>
        <p:guide pos="4781"/>
        <p:guide pos="5357"/>
        <p:guide pos="6509"/>
        <p:guide pos="3053"/>
        <p:guide pos="5933"/>
        <p:guide pos="288"/>
        <p:guide pos="7546"/>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930" y="-513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tván Novák" userId="79da757d3d2b5baa" providerId="LiveId" clId="{BD917941-87E0-4725-9FDA-A12FA4D5650D}"/>
    <pc:docChg chg="undo custSel addSld delSld modSld">
      <pc:chgData name="István Novák" userId="79da757d3d2b5baa" providerId="LiveId" clId="{BD917941-87E0-4725-9FDA-A12FA4D5650D}" dt="2017-08-25T07:51:12.092" v="842"/>
      <pc:docMkLst>
        <pc:docMk/>
      </pc:docMkLst>
      <pc:sldChg chg="modSp">
        <pc:chgData name="István Novák" userId="79da757d3d2b5baa" providerId="LiveId" clId="{BD917941-87E0-4725-9FDA-A12FA4D5650D}" dt="2017-08-25T05:45:22.515" v="121" actId="20577"/>
        <pc:sldMkLst>
          <pc:docMk/>
          <pc:sldMk cId="2874611151" sldId="1067"/>
        </pc:sldMkLst>
        <pc:spChg chg="mod">
          <ac:chgData name="István Novák" userId="79da757d3d2b5baa" providerId="LiveId" clId="{BD917941-87E0-4725-9FDA-A12FA4D5650D}" dt="2017-08-25T05:45:22.515" v="121" actId="20577"/>
          <ac:spMkLst>
            <pc:docMk/>
            <pc:sldMk cId="2874611151" sldId="1067"/>
            <ac:spMk id="13" creationId="{00000000-0000-0000-0000-000000000000}"/>
          </ac:spMkLst>
        </pc:spChg>
        <pc:spChg chg="mod">
          <ac:chgData name="István Novák" userId="79da757d3d2b5baa" providerId="LiveId" clId="{BD917941-87E0-4725-9FDA-A12FA4D5650D}" dt="2017-08-25T05:41:27.670" v="21" actId="20577"/>
          <ac:spMkLst>
            <pc:docMk/>
            <pc:sldMk cId="2874611151" sldId="1067"/>
            <ac:spMk id="14" creationId="{00000000-0000-0000-0000-000000000000}"/>
          </ac:spMkLst>
        </pc:spChg>
      </pc:sldChg>
      <pc:sldChg chg="addSp modSp add modTransition">
        <pc:chgData name="István Novák" userId="79da757d3d2b5baa" providerId="LiveId" clId="{BD917941-87E0-4725-9FDA-A12FA4D5650D}" dt="2017-08-25T07:43:51.089" v="838" actId="20577"/>
        <pc:sldMkLst>
          <pc:docMk/>
          <pc:sldMk cId="1740309908" sldId="1068"/>
        </pc:sldMkLst>
        <pc:spChg chg="add mod">
          <ac:chgData name="István Novák" userId="79da757d3d2b5baa" providerId="LiveId" clId="{BD917941-87E0-4725-9FDA-A12FA4D5650D}" dt="2017-08-25T07:43:51.089" v="838" actId="20577"/>
          <ac:spMkLst>
            <pc:docMk/>
            <pc:sldMk cId="1740309908" sldId="1068"/>
            <ac:spMk id="5" creationId="{61A68AE4-111A-4031-A08E-A93E3F4FB3E7}"/>
          </ac:spMkLst>
        </pc:spChg>
        <pc:picChg chg="add mod">
          <ac:chgData name="István Novák" userId="79da757d3d2b5baa" providerId="LiveId" clId="{BD917941-87E0-4725-9FDA-A12FA4D5650D}" dt="2017-08-25T05:57:14.436" v="125" actId="14100"/>
          <ac:picMkLst>
            <pc:docMk/>
            <pc:sldMk cId="1740309908" sldId="1068"/>
            <ac:picMk id="4" creationId="{2E1F3DA5-FFB2-4167-B7C9-A79A92998F62}"/>
          </ac:picMkLst>
        </pc:picChg>
      </pc:sldChg>
      <pc:sldChg chg="del">
        <pc:chgData name="István Novák" userId="79da757d3d2b5baa" providerId="LiveId" clId="{BD917941-87E0-4725-9FDA-A12FA4D5650D}" dt="2017-08-25T05:41:32.851" v="22" actId="2696"/>
        <pc:sldMkLst>
          <pc:docMk/>
          <pc:sldMk cId="4172144284" sldId="1068"/>
        </pc:sldMkLst>
      </pc:sldChg>
      <pc:sldChg chg="addSp delSp modSp add modTransition modAnim">
        <pc:chgData name="István Novák" userId="79da757d3d2b5baa" providerId="LiveId" clId="{BD917941-87E0-4725-9FDA-A12FA4D5650D}" dt="2017-08-25T06:45:48.043" v="465" actId="2696"/>
        <pc:sldMkLst>
          <pc:docMk/>
          <pc:sldMk cId="3506522721" sldId="1069"/>
        </pc:sldMkLst>
        <pc:spChg chg="add mod">
          <ac:chgData name="István Novák" userId="79da757d3d2b5baa" providerId="LiveId" clId="{BD917941-87E0-4725-9FDA-A12FA4D5650D}" dt="2017-08-25T06:10:27.047" v="362" actId="1036"/>
          <ac:spMkLst>
            <pc:docMk/>
            <pc:sldMk cId="3506522721" sldId="1069"/>
            <ac:spMk id="2" creationId="{410390AC-ACAA-4233-AE4F-FCC1C10D11D8}"/>
          </ac:spMkLst>
        </pc:spChg>
        <pc:spChg chg="add mod topLvl">
          <ac:chgData name="István Novák" userId="79da757d3d2b5baa" providerId="LiveId" clId="{BD917941-87E0-4725-9FDA-A12FA4D5650D}" dt="2017-08-25T06:15:39.954" v="401" actId="2696"/>
          <ac:spMkLst>
            <pc:docMk/>
            <pc:sldMk cId="3506522721" sldId="1069"/>
            <ac:spMk id="7" creationId="{FD592D41-0C03-4981-8AA5-FF4DF3AAD41B}"/>
          </ac:spMkLst>
        </pc:spChg>
        <pc:spChg chg="add mod topLvl">
          <ac:chgData name="István Novák" userId="79da757d3d2b5baa" providerId="LiveId" clId="{BD917941-87E0-4725-9FDA-A12FA4D5650D}" dt="2017-08-25T06:15:45.125" v="402" actId="2696"/>
          <ac:spMkLst>
            <pc:docMk/>
            <pc:sldMk cId="3506522721" sldId="1069"/>
            <ac:spMk id="13" creationId="{B994D802-150C-41CA-A9BA-A696878EE3FC}"/>
          </ac:spMkLst>
        </pc:spChg>
        <pc:spChg chg="add mod">
          <ac:chgData name="István Novák" userId="79da757d3d2b5baa" providerId="LiveId" clId="{BD917941-87E0-4725-9FDA-A12FA4D5650D}" dt="2017-08-25T06:15:52.204" v="403" actId="2696"/>
          <ac:spMkLst>
            <pc:docMk/>
            <pc:sldMk cId="3506522721" sldId="1069"/>
            <ac:spMk id="15" creationId="{FCDF0E87-EB38-46BF-A152-E02C7EF85417}"/>
          </ac:spMkLst>
        </pc:spChg>
        <pc:grpChg chg="add del mod">
          <ac:chgData name="István Novák" userId="79da757d3d2b5baa" providerId="LiveId" clId="{BD917941-87E0-4725-9FDA-A12FA4D5650D}" dt="2017-08-25T06:10:13.650" v="350" actId="2696"/>
          <ac:grpSpMkLst>
            <pc:docMk/>
            <pc:sldMk cId="3506522721" sldId="1069"/>
            <ac:grpSpMk id="8" creationId="{0DA2EA0D-71B8-4A5C-805B-2FC2896E083C}"/>
          </ac:grpSpMkLst>
        </pc:grpChg>
        <pc:grpChg chg="add del mod">
          <ac:chgData name="István Novák" userId="79da757d3d2b5baa" providerId="LiveId" clId="{BD917941-87E0-4725-9FDA-A12FA4D5650D}" dt="2017-08-25T06:11:38.484" v="381" actId="2696"/>
          <ac:grpSpMkLst>
            <pc:docMk/>
            <pc:sldMk cId="3506522721" sldId="1069"/>
            <ac:grpSpMk id="14" creationId="{73D93AC9-21BF-4507-B488-0B96D80394FF}"/>
          </ac:grpSpMkLst>
        </pc:grpChg>
        <pc:grpChg chg="add mod">
          <ac:chgData name="István Novák" userId="79da757d3d2b5baa" providerId="LiveId" clId="{BD917941-87E0-4725-9FDA-A12FA4D5650D}" dt="2017-08-25T06:15:39.954" v="401" actId="2696"/>
          <ac:grpSpMkLst>
            <pc:docMk/>
            <pc:sldMk cId="3506522721" sldId="1069"/>
            <ac:grpSpMk id="18" creationId="{D666AD8C-8AAF-45B5-BA15-A7A3FEF03D43}"/>
          </ac:grpSpMkLst>
        </pc:grpChg>
        <pc:grpChg chg="add mod">
          <ac:chgData name="István Novák" userId="79da757d3d2b5baa" providerId="LiveId" clId="{BD917941-87E0-4725-9FDA-A12FA4D5650D}" dt="2017-08-25T06:15:45.125" v="402" actId="2696"/>
          <ac:grpSpMkLst>
            <pc:docMk/>
            <pc:sldMk cId="3506522721" sldId="1069"/>
            <ac:grpSpMk id="19" creationId="{74F74C98-8D94-4023-AEC3-072104098F6E}"/>
          </ac:grpSpMkLst>
        </pc:grpChg>
        <pc:grpChg chg="add mod">
          <ac:chgData name="István Novák" userId="79da757d3d2b5baa" providerId="LiveId" clId="{BD917941-87E0-4725-9FDA-A12FA4D5650D}" dt="2017-08-25T06:15:52.204" v="403" actId="2696"/>
          <ac:grpSpMkLst>
            <pc:docMk/>
            <pc:sldMk cId="3506522721" sldId="1069"/>
            <ac:grpSpMk id="20" creationId="{6C13905F-1A6D-4F26-AD5E-940FF4A6755C}"/>
          </ac:grpSpMkLst>
        </pc:grpChg>
        <pc:picChg chg="add del mod">
          <ac:chgData name="István Novák" userId="79da757d3d2b5baa" providerId="LiveId" clId="{BD917941-87E0-4725-9FDA-A12FA4D5650D}" dt="2017-08-25T06:04:47.174" v="286" actId="478"/>
          <ac:picMkLst>
            <pc:docMk/>
            <pc:sldMk cId="3506522721" sldId="1069"/>
            <ac:picMk id="4" creationId="{078596C9-2FC4-4077-99B2-C6A7D2730272}"/>
          </ac:picMkLst>
        </pc:picChg>
        <pc:picChg chg="add mod topLvl">
          <ac:chgData name="István Novák" userId="79da757d3d2b5baa" providerId="LiveId" clId="{BD917941-87E0-4725-9FDA-A12FA4D5650D}" dt="2017-08-25T06:15:39.954" v="401" actId="2696"/>
          <ac:picMkLst>
            <pc:docMk/>
            <pc:sldMk cId="3506522721" sldId="1069"/>
            <ac:picMk id="6" creationId="{59D544B4-103F-433C-A4A3-D61B2FC6676F}"/>
          </ac:picMkLst>
        </pc:picChg>
        <pc:picChg chg="add del mod">
          <ac:chgData name="István Novák" userId="79da757d3d2b5baa" providerId="LiveId" clId="{BD917941-87E0-4725-9FDA-A12FA4D5650D}" dt="2017-08-25T06:08:31.304" v="328" actId="478"/>
          <ac:picMkLst>
            <pc:docMk/>
            <pc:sldMk cId="3506522721" sldId="1069"/>
            <ac:picMk id="10" creationId="{712D4BBF-A0C9-4B1B-8B81-7F04280B4938}"/>
          </ac:picMkLst>
        </pc:picChg>
        <pc:picChg chg="add mod topLvl">
          <ac:chgData name="István Novák" userId="79da757d3d2b5baa" providerId="LiveId" clId="{BD917941-87E0-4725-9FDA-A12FA4D5650D}" dt="2017-08-25T06:15:45.125" v="402" actId="2696"/>
          <ac:picMkLst>
            <pc:docMk/>
            <pc:sldMk cId="3506522721" sldId="1069"/>
            <ac:picMk id="12" creationId="{3F91CBD2-6FD3-410B-9CE0-3F59B87B3431}"/>
          </ac:picMkLst>
        </pc:picChg>
        <pc:picChg chg="add mod">
          <ac:chgData name="István Novák" userId="79da757d3d2b5baa" providerId="LiveId" clId="{BD917941-87E0-4725-9FDA-A12FA4D5650D}" dt="2017-08-25T06:15:52.204" v="403" actId="2696"/>
          <ac:picMkLst>
            <pc:docMk/>
            <pc:sldMk cId="3506522721" sldId="1069"/>
            <ac:picMk id="17" creationId="{AF5A286B-1C10-4CD7-B258-C1B2C02ADB00}"/>
          </ac:picMkLst>
        </pc:picChg>
      </pc:sldChg>
      <pc:sldChg chg="addSp delSp modSp add del">
        <pc:chgData name="István Novák" userId="79da757d3d2b5baa" providerId="LiveId" clId="{BD917941-87E0-4725-9FDA-A12FA4D5650D}" dt="2017-08-25T06:42:37.433" v="432" actId="2696"/>
        <pc:sldMkLst>
          <pc:docMk/>
          <pc:sldMk cId="1595413334" sldId="1070"/>
        </pc:sldMkLst>
        <pc:picChg chg="add mod">
          <ac:chgData name="István Novák" userId="79da757d3d2b5baa" providerId="LiveId" clId="{BD917941-87E0-4725-9FDA-A12FA4D5650D}" dt="2017-08-25T06:39:33.332" v="417" actId="1076"/>
          <ac:picMkLst>
            <pc:docMk/>
            <pc:sldMk cId="1595413334" sldId="1070"/>
            <ac:picMk id="3" creationId="{475115FF-74A5-48DC-B9A1-87543EA27362}"/>
          </ac:picMkLst>
        </pc:picChg>
        <pc:picChg chg="add del mod">
          <ac:chgData name="István Novák" userId="79da757d3d2b5baa" providerId="LiveId" clId="{BD917941-87E0-4725-9FDA-A12FA4D5650D}" dt="2017-08-25T06:40:18.987" v="419" actId="478"/>
          <ac:picMkLst>
            <pc:docMk/>
            <pc:sldMk cId="1595413334" sldId="1070"/>
            <ac:picMk id="5" creationId="{06E98322-F86E-43F9-BF77-CF22CBE276EB}"/>
          </ac:picMkLst>
        </pc:picChg>
        <pc:picChg chg="add del mod">
          <ac:chgData name="István Novák" userId="79da757d3d2b5baa" providerId="LiveId" clId="{BD917941-87E0-4725-9FDA-A12FA4D5650D}" dt="2017-08-25T06:40:42.505" v="422" actId="478"/>
          <ac:picMkLst>
            <pc:docMk/>
            <pc:sldMk cId="1595413334" sldId="1070"/>
            <ac:picMk id="7" creationId="{F0BB5048-832B-4826-B673-53CB6B7A0E0D}"/>
          </ac:picMkLst>
        </pc:picChg>
        <pc:picChg chg="add mod">
          <ac:chgData name="István Novák" userId="79da757d3d2b5baa" providerId="LiveId" clId="{BD917941-87E0-4725-9FDA-A12FA4D5650D}" dt="2017-08-25T06:41:35.213" v="429" actId="1076"/>
          <ac:picMkLst>
            <pc:docMk/>
            <pc:sldMk cId="1595413334" sldId="1070"/>
            <ac:picMk id="9" creationId="{5171AF6D-2C8A-4398-ACFC-ED75D75AD2E5}"/>
          </ac:picMkLst>
        </pc:picChg>
      </pc:sldChg>
      <pc:sldChg chg="addSp modSp add modTransition">
        <pc:chgData name="István Novák" userId="79da757d3d2b5baa" providerId="LiveId" clId="{BD917941-87E0-4725-9FDA-A12FA4D5650D}" dt="2017-08-25T06:48:56.171" v="476" actId="20577"/>
        <pc:sldMkLst>
          <pc:docMk/>
          <pc:sldMk cId="2732913895" sldId="1071"/>
        </pc:sldMkLst>
        <pc:spChg chg="add mod">
          <ac:chgData name="István Novák" userId="79da757d3d2b5baa" providerId="LiveId" clId="{BD917941-87E0-4725-9FDA-A12FA4D5650D}" dt="2017-08-25T06:48:56.171" v="476" actId="20577"/>
          <ac:spMkLst>
            <pc:docMk/>
            <pc:sldMk cId="2732913895" sldId="1071"/>
            <ac:spMk id="4" creationId="{CD03038A-90B8-48BD-9CAD-DEAE26A9E4C1}"/>
          </ac:spMkLst>
        </pc:spChg>
        <pc:spChg chg="add mod">
          <ac:chgData name="István Novák" userId="79da757d3d2b5baa" providerId="LiveId" clId="{BD917941-87E0-4725-9FDA-A12FA4D5650D}" dt="2017-08-25T06:44:46.101" v="463" actId="1076"/>
          <ac:spMkLst>
            <pc:docMk/>
            <pc:sldMk cId="2732913895" sldId="1071"/>
            <ac:spMk id="5" creationId="{31FF1988-4DB4-4868-9FE0-EDEB815A271C}"/>
          </ac:spMkLst>
        </pc:spChg>
        <pc:picChg chg="add mod">
          <ac:chgData name="István Novák" userId="79da757d3d2b5baa" providerId="LiveId" clId="{BD917941-87E0-4725-9FDA-A12FA4D5650D}" dt="2017-08-25T06:43:34.949" v="440" actId="1076"/>
          <ac:picMkLst>
            <pc:docMk/>
            <pc:sldMk cId="2732913895" sldId="1071"/>
            <ac:picMk id="2" creationId="{5C47247D-4664-4C24-AAD9-500FB386663C}"/>
          </ac:picMkLst>
        </pc:picChg>
        <pc:picChg chg="add mod">
          <ac:chgData name="István Novák" userId="79da757d3d2b5baa" providerId="LiveId" clId="{BD917941-87E0-4725-9FDA-A12FA4D5650D}" dt="2017-08-25T06:43:23.540" v="438" actId="1076"/>
          <ac:picMkLst>
            <pc:docMk/>
            <pc:sldMk cId="2732913895" sldId="1071"/>
            <ac:picMk id="3" creationId="{836D1E53-9D13-4FFA-BD89-891FBC7E51C2}"/>
          </ac:picMkLst>
        </pc:picChg>
      </pc:sldChg>
      <pc:sldChg chg="add del">
        <pc:chgData name="István Novák" userId="79da757d3d2b5baa" providerId="LiveId" clId="{BD917941-87E0-4725-9FDA-A12FA4D5650D}" dt="2017-08-25T06:50:37.486" v="481" actId="2696"/>
        <pc:sldMkLst>
          <pc:docMk/>
          <pc:sldMk cId="4010528777" sldId="1072"/>
        </pc:sldMkLst>
      </pc:sldChg>
      <pc:sldChg chg="addSp add del modAnim">
        <pc:chgData name="István Novák" userId="79da757d3d2b5baa" providerId="LiveId" clId="{BD917941-87E0-4725-9FDA-A12FA4D5650D}" dt="2017-08-25T06:50:52.015" v="484" actId="2696"/>
        <pc:sldMkLst>
          <pc:docMk/>
          <pc:sldMk cId="4244213116" sldId="1073"/>
        </pc:sldMkLst>
        <pc:spChg chg="add">
          <ac:chgData name="István Novák" userId="79da757d3d2b5baa" providerId="LiveId" clId="{BD917941-87E0-4725-9FDA-A12FA4D5650D}" dt="2017-08-25T06:50:34.025" v="480" actId="2696"/>
          <ac:spMkLst>
            <pc:docMk/>
            <pc:sldMk cId="4244213116" sldId="1073"/>
            <ac:spMk id="2" creationId="{9D38E9A2-9C37-49FF-937C-387DAD2AD03B}"/>
          </ac:spMkLst>
        </pc:spChg>
        <pc:spChg chg="add">
          <ac:chgData name="István Novák" userId="79da757d3d2b5baa" providerId="LiveId" clId="{BD917941-87E0-4725-9FDA-A12FA4D5650D}" dt="2017-08-25T06:50:34.025" v="480" actId="2696"/>
          <ac:spMkLst>
            <pc:docMk/>
            <pc:sldMk cId="4244213116" sldId="1073"/>
            <ac:spMk id="3" creationId="{766C19C3-4A17-4509-9C00-F746A94E3965}"/>
          </ac:spMkLst>
        </pc:spChg>
        <pc:spChg chg="add">
          <ac:chgData name="István Novák" userId="79da757d3d2b5baa" providerId="LiveId" clId="{BD917941-87E0-4725-9FDA-A12FA4D5650D}" dt="2017-08-25T06:50:34.025" v="480" actId="2696"/>
          <ac:spMkLst>
            <pc:docMk/>
            <pc:sldMk cId="4244213116" sldId="1073"/>
            <ac:spMk id="4" creationId="{7B92F453-874D-4980-8AD9-D387EF6790EC}"/>
          </ac:spMkLst>
        </pc:spChg>
        <pc:spChg chg="add">
          <ac:chgData name="István Novák" userId="79da757d3d2b5baa" providerId="LiveId" clId="{BD917941-87E0-4725-9FDA-A12FA4D5650D}" dt="2017-08-25T06:50:34.025" v="480" actId="2696"/>
          <ac:spMkLst>
            <pc:docMk/>
            <pc:sldMk cId="4244213116" sldId="1073"/>
            <ac:spMk id="5" creationId="{5EFCB094-4373-416E-A2C5-440DD6EBA727}"/>
          </ac:spMkLst>
        </pc:spChg>
      </pc:sldChg>
      <pc:sldChg chg="addSp modSp add del modAnim">
        <pc:chgData name="István Novák" userId="79da757d3d2b5baa" providerId="LiveId" clId="{BD917941-87E0-4725-9FDA-A12FA4D5650D}" dt="2017-08-25T06:53:40.066" v="515" actId="2696"/>
        <pc:sldMkLst>
          <pc:docMk/>
          <pc:sldMk cId="622939601" sldId="1074"/>
        </pc:sldMkLst>
        <pc:spChg chg="add mod">
          <ac:chgData name="István Novák" userId="79da757d3d2b5baa" providerId="LiveId" clId="{BD917941-87E0-4725-9FDA-A12FA4D5650D}" dt="2017-08-25T06:52:46.744" v="509" actId="1036"/>
          <ac:spMkLst>
            <pc:docMk/>
            <pc:sldMk cId="622939601" sldId="1074"/>
            <ac:spMk id="2" creationId="{D0CF0550-9223-4F6B-9276-0862E7142324}"/>
          </ac:spMkLst>
        </pc:spChg>
        <pc:spChg chg="add mod">
          <ac:chgData name="István Novák" userId="79da757d3d2b5baa" providerId="LiveId" clId="{BD917941-87E0-4725-9FDA-A12FA4D5650D}" dt="2017-08-25T06:53:17.153" v="512" actId="1038"/>
          <ac:spMkLst>
            <pc:docMk/>
            <pc:sldMk cId="622939601" sldId="1074"/>
            <ac:spMk id="3" creationId="{86137DB8-989C-4E0E-A759-241EECB24F69}"/>
          </ac:spMkLst>
        </pc:spChg>
        <pc:spChg chg="add mod">
          <ac:chgData name="István Novák" userId="79da757d3d2b5baa" providerId="LiveId" clId="{BD917941-87E0-4725-9FDA-A12FA4D5650D}" dt="2017-08-25T06:52:46.744" v="509" actId="1036"/>
          <ac:spMkLst>
            <pc:docMk/>
            <pc:sldMk cId="622939601" sldId="1074"/>
            <ac:spMk id="4" creationId="{CBCD958D-60E3-42DA-926A-2F373326333B}"/>
          </ac:spMkLst>
        </pc:spChg>
        <pc:spChg chg="add mod">
          <ac:chgData name="István Novák" userId="79da757d3d2b5baa" providerId="LiveId" clId="{BD917941-87E0-4725-9FDA-A12FA4D5650D}" dt="2017-08-25T06:52:46.744" v="509" actId="1036"/>
          <ac:spMkLst>
            <pc:docMk/>
            <pc:sldMk cId="622939601" sldId="1074"/>
            <ac:spMk id="5" creationId="{1A82C6EF-FD84-4AAA-9671-C59ADCCBBFE6}"/>
          </ac:spMkLst>
        </pc:spChg>
      </pc:sldChg>
      <pc:sldChg chg="addSp modSp add modTransition modAnim">
        <pc:chgData name="István Novák" userId="79da757d3d2b5baa" providerId="LiveId" clId="{BD917941-87E0-4725-9FDA-A12FA4D5650D}" dt="2017-08-25T07:15:07.493" v="647" actId="20577"/>
        <pc:sldMkLst>
          <pc:docMk/>
          <pc:sldMk cId="655509487" sldId="1075"/>
        </pc:sldMkLst>
        <pc:spChg chg="add mod">
          <ac:chgData name="István Novák" userId="79da757d3d2b5baa" providerId="LiveId" clId="{BD917941-87E0-4725-9FDA-A12FA4D5650D}" dt="2017-08-25T06:57:26.341" v="598" actId="1036"/>
          <ac:spMkLst>
            <pc:docMk/>
            <pc:sldMk cId="655509487" sldId="1075"/>
            <ac:spMk id="2" creationId="{301430E8-6AE3-4806-B129-0044DB1BD3D5}"/>
          </ac:spMkLst>
        </pc:spChg>
        <pc:spChg chg="add mod">
          <ac:chgData name="István Novák" userId="79da757d3d2b5baa" providerId="LiveId" clId="{BD917941-87E0-4725-9FDA-A12FA4D5650D}" dt="2017-08-25T06:57:26.341" v="598" actId="1036"/>
          <ac:spMkLst>
            <pc:docMk/>
            <pc:sldMk cId="655509487" sldId="1075"/>
            <ac:spMk id="3" creationId="{E4F6E1F5-6AEF-49F6-99C0-43AC73441158}"/>
          </ac:spMkLst>
        </pc:spChg>
        <pc:spChg chg="add mod">
          <ac:chgData name="István Novák" userId="79da757d3d2b5baa" providerId="LiveId" clId="{BD917941-87E0-4725-9FDA-A12FA4D5650D}" dt="2017-08-25T06:57:26.341" v="598" actId="1036"/>
          <ac:spMkLst>
            <pc:docMk/>
            <pc:sldMk cId="655509487" sldId="1075"/>
            <ac:spMk id="4" creationId="{D653E7E4-9393-4916-B8E0-774255C1DC41}"/>
          </ac:spMkLst>
        </pc:spChg>
        <pc:spChg chg="add mod">
          <ac:chgData name="István Novák" userId="79da757d3d2b5baa" providerId="LiveId" clId="{BD917941-87E0-4725-9FDA-A12FA4D5650D}" dt="2017-08-25T06:57:26.341" v="598" actId="1036"/>
          <ac:spMkLst>
            <pc:docMk/>
            <pc:sldMk cId="655509487" sldId="1075"/>
            <ac:spMk id="5" creationId="{64237DCD-313F-4793-8EA5-DC84C403D5DA}"/>
          </ac:spMkLst>
        </pc:spChg>
        <pc:spChg chg="add mod">
          <ac:chgData name="István Novák" userId="79da757d3d2b5baa" providerId="LiveId" clId="{BD917941-87E0-4725-9FDA-A12FA4D5650D}" dt="2017-08-25T07:15:07.493" v="647" actId="20577"/>
          <ac:spMkLst>
            <pc:docMk/>
            <pc:sldMk cId="655509487" sldId="1075"/>
            <ac:spMk id="6" creationId="{5CFD72F8-FDA5-4E26-994B-F482A17E87EF}"/>
          </ac:spMkLst>
        </pc:spChg>
      </pc:sldChg>
      <pc:sldChg chg="add del">
        <pc:chgData name="István Novák" userId="79da757d3d2b5baa" providerId="LiveId" clId="{BD917941-87E0-4725-9FDA-A12FA4D5650D}" dt="2017-08-25T06:53:00.743" v="511" actId="2696"/>
        <pc:sldMkLst>
          <pc:docMk/>
          <pc:sldMk cId="2711633844" sldId="1075"/>
        </pc:sldMkLst>
      </pc:sldChg>
      <pc:sldChg chg="addSp modSp add modTransition">
        <pc:chgData name="István Novák" userId="79da757d3d2b5baa" providerId="LiveId" clId="{BD917941-87E0-4725-9FDA-A12FA4D5650D}" dt="2017-08-25T07:51:12.092" v="842"/>
        <pc:sldMkLst>
          <pc:docMk/>
          <pc:sldMk cId="3588243667" sldId="1076"/>
        </pc:sldMkLst>
        <pc:spChg chg="mod">
          <ac:chgData name="István Novák" userId="79da757d3d2b5baa" providerId="LiveId" clId="{BD917941-87E0-4725-9FDA-A12FA4D5650D}" dt="2017-08-25T07:16:27.945" v="662" actId="20577"/>
          <ac:spMkLst>
            <pc:docMk/>
            <pc:sldMk cId="3588243667" sldId="1076"/>
            <ac:spMk id="2" creationId="{4FAAA589-7502-456D-B1EC-DE4923572FD8}"/>
          </ac:spMkLst>
        </pc:spChg>
        <pc:spChg chg="add mod">
          <ac:chgData name="István Novák" userId="79da757d3d2b5baa" providerId="LiveId" clId="{BD917941-87E0-4725-9FDA-A12FA4D5650D}" dt="2017-08-25T07:43:56.812" v="839" actId="20577"/>
          <ac:spMkLst>
            <pc:docMk/>
            <pc:sldMk cId="3588243667" sldId="1076"/>
            <ac:spMk id="3" creationId="{991B5A4A-1747-4B6B-8994-1E29951C210E}"/>
          </ac:spMkLst>
        </pc:spChg>
      </pc:sldChg>
      <pc:sldChg chg="addSp delSp modSp add del">
        <pc:chgData name="István Novák" userId="79da757d3d2b5baa" providerId="LiveId" clId="{BD917941-87E0-4725-9FDA-A12FA4D5650D}" dt="2017-08-25T07:25:16.264" v="744" actId="2696"/>
        <pc:sldMkLst>
          <pc:docMk/>
          <pc:sldMk cId="2836395822" sldId="1077"/>
        </pc:sldMkLst>
        <pc:spChg chg="add mod">
          <ac:chgData name="István Novák" userId="79da757d3d2b5baa" providerId="LiveId" clId="{BD917941-87E0-4725-9FDA-A12FA4D5650D}" dt="2017-08-25T07:24:02.027" v="679" actId="2696"/>
          <ac:spMkLst>
            <pc:docMk/>
            <pc:sldMk cId="2836395822" sldId="1077"/>
            <ac:spMk id="6" creationId="{262E63ED-8E44-4315-B47D-DA9FE23E24C8}"/>
          </ac:spMkLst>
        </pc:spChg>
        <pc:picChg chg="add del mod">
          <ac:chgData name="István Novák" userId="79da757d3d2b5baa" providerId="LiveId" clId="{BD917941-87E0-4725-9FDA-A12FA4D5650D}" dt="2017-08-25T07:22:46.950" v="671" actId="478"/>
          <ac:picMkLst>
            <pc:docMk/>
            <pc:sldMk cId="2836395822" sldId="1077"/>
            <ac:picMk id="3" creationId="{9A1D0326-C331-4ED7-B433-483B20E526DD}"/>
          </ac:picMkLst>
        </pc:picChg>
        <pc:picChg chg="add mod">
          <ac:chgData name="István Novák" userId="79da757d3d2b5baa" providerId="LiveId" clId="{BD917941-87E0-4725-9FDA-A12FA4D5650D}" dt="2017-08-25T07:24:26.058" v="686" actId="1038"/>
          <ac:picMkLst>
            <pc:docMk/>
            <pc:sldMk cId="2836395822" sldId="1077"/>
            <ac:picMk id="5" creationId="{2533A08C-3CD3-475E-B1FA-FAF5A61AB661}"/>
          </ac:picMkLst>
        </pc:picChg>
      </pc:sldChg>
      <pc:sldChg chg="addSp modSp add modTransition">
        <pc:chgData name="István Novák" userId="79da757d3d2b5baa" providerId="LiveId" clId="{BD917941-87E0-4725-9FDA-A12FA4D5650D}" dt="2017-08-25T07:25:30.540" v="745" actId="2696"/>
        <pc:sldMkLst>
          <pc:docMk/>
          <pc:sldMk cId="14448578" sldId="1078"/>
        </pc:sldMkLst>
        <pc:spChg chg="add mod">
          <ac:chgData name="István Novák" userId="79da757d3d2b5baa" providerId="LiveId" clId="{BD917941-87E0-4725-9FDA-A12FA4D5650D}" dt="2017-08-25T07:24:56.244" v="743" actId="1035"/>
          <ac:spMkLst>
            <pc:docMk/>
            <pc:sldMk cId="14448578" sldId="1078"/>
            <ac:spMk id="3" creationId="{3044F49C-81AC-462B-9E94-BBDF819988DF}"/>
          </ac:spMkLst>
        </pc:spChg>
        <pc:picChg chg="add mod">
          <ac:chgData name="István Novák" userId="79da757d3d2b5baa" providerId="LiveId" clId="{BD917941-87E0-4725-9FDA-A12FA4D5650D}" dt="2017-08-25T07:24:50.860" v="690" actId="14100"/>
          <ac:picMkLst>
            <pc:docMk/>
            <pc:sldMk cId="14448578" sldId="1078"/>
            <ac:picMk id="2" creationId="{7559D7E2-E661-460C-900B-E60E36FBA411}"/>
          </ac:picMkLst>
        </pc:picChg>
      </pc:sldChg>
      <pc:sldChg chg="addSp delSp modSp add del">
        <pc:chgData name="István Novák" userId="79da757d3d2b5baa" providerId="LiveId" clId="{BD917941-87E0-4725-9FDA-A12FA4D5650D}" dt="2017-08-25T07:30:00.376" v="792" actId="2696"/>
        <pc:sldMkLst>
          <pc:docMk/>
          <pc:sldMk cId="3991898150" sldId="1079"/>
        </pc:sldMkLst>
        <pc:spChg chg="add del mod">
          <ac:chgData name="István Novák" userId="79da757d3d2b5baa" providerId="LiveId" clId="{BD917941-87E0-4725-9FDA-A12FA4D5650D}" dt="2017-08-25T07:29:06.828" v="786" actId="478"/>
          <ac:spMkLst>
            <pc:docMk/>
            <pc:sldMk cId="3991898150" sldId="1079"/>
            <ac:spMk id="2" creationId="{C5B16F20-F567-43F1-99D1-BD60FFACC60E}"/>
          </ac:spMkLst>
        </pc:spChg>
      </pc:sldChg>
      <pc:sldChg chg="add del">
        <pc:chgData name="István Novák" userId="79da757d3d2b5baa" providerId="LiveId" clId="{BD917941-87E0-4725-9FDA-A12FA4D5650D}" dt="2017-08-25T07:29:38.675" v="789" actId="2696"/>
        <pc:sldMkLst>
          <pc:docMk/>
          <pc:sldMk cId="1842544024" sldId="1080"/>
        </pc:sldMkLst>
      </pc:sldChg>
      <pc:sldChg chg="addSp delSp modSp add del modAnim">
        <pc:chgData name="István Novák" userId="79da757d3d2b5baa" providerId="LiveId" clId="{BD917941-87E0-4725-9FDA-A12FA4D5650D}" dt="2017-08-25T07:39:15.677" v="837" actId="2696"/>
        <pc:sldMkLst>
          <pc:docMk/>
          <pc:sldMk cId="805730422" sldId="1081"/>
        </pc:sldMkLst>
        <pc:spChg chg="add mod">
          <ac:chgData name="István Novák" userId="79da757d3d2b5baa" providerId="LiveId" clId="{BD917941-87E0-4725-9FDA-A12FA4D5650D}" dt="2017-08-25T07:29:56.277" v="791" actId="2696"/>
          <ac:spMkLst>
            <pc:docMk/>
            <pc:sldMk cId="805730422" sldId="1081"/>
            <ac:spMk id="2" creationId="{CDC7D0A5-309F-4452-B8B6-12FEF590B324}"/>
          </ac:spMkLst>
        </pc:spChg>
        <pc:spChg chg="del mod topLvl">
          <ac:chgData name="István Novák" userId="79da757d3d2b5baa" providerId="LiveId" clId="{BD917941-87E0-4725-9FDA-A12FA4D5650D}" dt="2017-08-25T07:32:29.295" v="797" actId="478"/>
          <ac:spMkLst>
            <pc:docMk/>
            <pc:sldMk cId="805730422" sldId="1081"/>
            <ac:spMk id="6" creationId="{4894C0C7-EED5-4485-B205-288B25C5DF34}"/>
          </ac:spMkLst>
        </pc:spChg>
        <pc:spChg chg="del mod topLvl">
          <ac:chgData name="István Novák" userId="79da757d3d2b5baa" providerId="LiveId" clId="{BD917941-87E0-4725-9FDA-A12FA4D5650D}" dt="2017-08-25T07:32:30.474" v="798" actId="478"/>
          <ac:spMkLst>
            <pc:docMk/>
            <pc:sldMk cId="805730422" sldId="1081"/>
            <ac:spMk id="7" creationId="{8252237B-1C91-4CA6-AF1D-D313BDE84313}"/>
          </ac:spMkLst>
        </pc:spChg>
        <pc:spChg chg="del mod topLvl">
          <ac:chgData name="István Novák" userId="79da757d3d2b5baa" providerId="LiveId" clId="{BD917941-87E0-4725-9FDA-A12FA4D5650D}" dt="2017-08-25T07:32:32.436" v="800" actId="478"/>
          <ac:spMkLst>
            <pc:docMk/>
            <pc:sldMk cId="805730422" sldId="1081"/>
            <ac:spMk id="8" creationId="{E54C8577-66CB-4701-A34D-2792EC6A7244}"/>
          </ac:spMkLst>
        </pc:spChg>
        <pc:spChg chg="del mod topLvl">
          <ac:chgData name="István Novák" userId="79da757d3d2b5baa" providerId="LiveId" clId="{BD917941-87E0-4725-9FDA-A12FA4D5650D}" dt="2017-08-25T07:32:31.453" v="799" actId="478"/>
          <ac:spMkLst>
            <pc:docMk/>
            <pc:sldMk cId="805730422" sldId="1081"/>
            <ac:spMk id="9" creationId="{C005FD70-CDBC-44E8-9E4F-84B00DFEFE14}"/>
          </ac:spMkLst>
        </pc:spChg>
        <pc:spChg chg="mod topLvl">
          <ac:chgData name="István Novák" userId="79da757d3d2b5baa" providerId="LiveId" clId="{BD917941-87E0-4725-9FDA-A12FA4D5650D}" dt="2017-08-25T07:32:26.832" v="796" actId="2696"/>
          <ac:spMkLst>
            <pc:docMk/>
            <pc:sldMk cId="805730422" sldId="1081"/>
            <ac:spMk id="10" creationId="{961FA7F8-5E52-4DD5-98DC-7644E24A7BC1}"/>
          </ac:spMkLst>
        </pc:spChg>
        <pc:spChg chg="mod topLvl">
          <ac:chgData name="István Novák" userId="79da757d3d2b5baa" providerId="LiveId" clId="{BD917941-87E0-4725-9FDA-A12FA4D5650D}" dt="2017-08-25T07:32:26.832" v="796" actId="2696"/>
          <ac:spMkLst>
            <pc:docMk/>
            <pc:sldMk cId="805730422" sldId="1081"/>
            <ac:spMk id="11" creationId="{01410153-5C97-48BF-9C3F-3E9C72F08661}"/>
          </ac:spMkLst>
        </pc:spChg>
        <pc:spChg chg="mod topLvl">
          <ac:chgData name="István Novák" userId="79da757d3d2b5baa" providerId="LiveId" clId="{BD917941-87E0-4725-9FDA-A12FA4D5650D}" dt="2017-08-25T07:32:26.832" v="796" actId="2696"/>
          <ac:spMkLst>
            <pc:docMk/>
            <pc:sldMk cId="805730422" sldId="1081"/>
            <ac:spMk id="12" creationId="{027F098C-C966-4610-B9BE-7A9C6C9DD964}"/>
          </ac:spMkLst>
        </pc:spChg>
        <pc:spChg chg="mod topLvl">
          <ac:chgData name="István Novák" userId="79da757d3d2b5baa" providerId="LiveId" clId="{BD917941-87E0-4725-9FDA-A12FA4D5650D}" dt="2017-08-25T07:32:26.832" v="796" actId="2696"/>
          <ac:spMkLst>
            <pc:docMk/>
            <pc:sldMk cId="805730422" sldId="1081"/>
            <ac:spMk id="13" creationId="{1C1F9DCF-A26F-4D49-9780-D0F627300EC0}"/>
          </ac:spMkLst>
        </pc:spChg>
        <pc:spChg chg="mod topLvl">
          <ac:chgData name="István Novák" userId="79da757d3d2b5baa" providerId="LiveId" clId="{BD917941-87E0-4725-9FDA-A12FA4D5650D}" dt="2017-08-25T07:32:26.832" v="796" actId="2696"/>
          <ac:spMkLst>
            <pc:docMk/>
            <pc:sldMk cId="805730422" sldId="1081"/>
            <ac:spMk id="14" creationId="{F19CD1F8-198A-4EA1-9FC9-4106696E94B7}"/>
          </ac:spMkLst>
        </pc:spChg>
        <pc:spChg chg="mod topLvl">
          <ac:chgData name="István Novák" userId="79da757d3d2b5baa" providerId="LiveId" clId="{BD917941-87E0-4725-9FDA-A12FA4D5650D}" dt="2017-08-25T07:32:26.832" v="796" actId="2696"/>
          <ac:spMkLst>
            <pc:docMk/>
            <pc:sldMk cId="805730422" sldId="1081"/>
            <ac:spMk id="15" creationId="{E31E0654-56D6-4402-8E74-D51FD251188C}"/>
          </ac:spMkLst>
        </pc:spChg>
        <pc:spChg chg="mod topLvl">
          <ac:chgData name="István Novák" userId="79da757d3d2b5baa" providerId="LiveId" clId="{BD917941-87E0-4725-9FDA-A12FA4D5650D}" dt="2017-08-25T07:32:26.832" v="796" actId="2696"/>
          <ac:spMkLst>
            <pc:docMk/>
            <pc:sldMk cId="805730422" sldId="1081"/>
            <ac:spMk id="16" creationId="{663BB422-F7D1-496E-BE68-ED24F83091EA}"/>
          </ac:spMkLst>
        </pc:spChg>
        <pc:spChg chg="mod topLvl">
          <ac:chgData name="István Novák" userId="79da757d3d2b5baa" providerId="LiveId" clId="{BD917941-87E0-4725-9FDA-A12FA4D5650D}" dt="2017-08-25T07:32:26.832" v="796" actId="2696"/>
          <ac:spMkLst>
            <pc:docMk/>
            <pc:sldMk cId="805730422" sldId="1081"/>
            <ac:spMk id="17" creationId="{B623F890-2871-4C4A-B97D-820681BD1C01}"/>
          </ac:spMkLst>
        </pc:spChg>
        <pc:spChg chg="mod topLvl">
          <ac:chgData name="István Novák" userId="79da757d3d2b5baa" providerId="LiveId" clId="{BD917941-87E0-4725-9FDA-A12FA4D5650D}" dt="2017-08-25T07:32:26.832" v="796" actId="2696"/>
          <ac:spMkLst>
            <pc:docMk/>
            <pc:sldMk cId="805730422" sldId="1081"/>
            <ac:spMk id="18" creationId="{70CD42CE-1A09-4C25-A8DF-8B340091F148}"/>
          </ac:spMkLst>
        </pc:spChg>
        <pc:spChg chg="mod topLvl">
          <ac:chgData name="István Novák" userId="79da757d3d2b5baa" providerId="LiveId" clId="{BD917941-87E0-4725-9FDA-A12FA4D5650D}" dt="2017-08-25T07:32:26.832" v="796" actId="2696"/>
          <ac:spMkLst>
            <pc:docMk/>
            <pc:sldMk cId="805730422" sldId="1081"/>
            <ac:spMk id="19" creationId="{670BB19D-AA92-44DE-8412-BFFA775A27F0}"/>
          </ac:spMkLst>
        </pc:spChg>
        <pc:spChg chg="mod topLvl">
          <ac:chgData name="István Novák" userId="79da757d3d2b5baa" providerId="LiveId" clId="{BD917941-87E0-4725-9FDA-A12FA4D5650D}" dt="2017-08-25T07:32:26.832" v="796" actId="2696"/>
          <ac:spMkLst>
            <pc:docMk/>
            <pc:sldMk cId="805730422" sldId="1081"/>
            <ac:spMk id="20" creationId="{75C407DF-9596-43D2-BB2C-247115DF0A8A}"/>
          </ac:spMkLst>
        </pc:spChg>
        <pc:spChg chg="mod topLvl">
          <ac:chgData name="István Novák" userId="79da757d3d2b5baa" providerId="LiveId" clId="{BD917941-87E0-4725-9FDA-A12FA4D5650D}" dt="2017-08-25T07:32:26.832" v="796" actId="2696"/>
          <ac:spMkLst>
            <pc:docMk/>
            <pc:sldMk cId="805730422" sldId="1081"/>
            <ac:spMk id="21" creationId="{21E140AC-B750-44C9-9E63-EED5E83E9B20}"/>
          </ac:spMkLst>
        </pc:spChg>
        <pc:spChg chg="add">
          <ac:chgData name="István Novák" userId="79da757d3d2b5baa" providerId="LiveId" clId="{BD917941-87E0-4725-9FDA-A12FA4D5650D}" dt="2017-08-25T07:32:05.524" v="795" actId="2696"/>
          <ac:spMkLst>
            <pc:docMk/>
            <pc:sldMk cId="805730422" sldId="1081"/>
            <ac:spMk id="22" creationId="{24345839-1DBE-4F4F-8CE7-D80047BE10FA}"/>
          </ac:spMkLst>
        </pc:spChg>
        <pc:spChg chg="add">
          <ac:chgData name="István Novák" userId="79da757d3d2b5baa" providerId="LiveId" clId="{BD917941-87E0-4725-9FDA-A12FA4D5650D}" dt="2017-08-25T07:32:05.524" v="795" actId="2696"/>
          <ac:spMkLst>
            <pc:docMk/>
            <pc:sldMk cId="805730422" sldId="1081"/>
            <ac:spMk id="23" creationId="{4A54BCA6-0E6E-46A4-BC5C-D07CCF3E261F}"/>
          </ac:spMkLst>
        </pc:spChg>
        <pc:spChg chg="add">
          <ac:chgData name="István Novák" userId="79da757d3d2b5baa" providerId="LiveId" clId="{BD917941-87E0-4725-9FDA-A12FA4D5650D}" dt="2017-08-25T07:32:05.524" v="795" actId="2696"/>
          <ac:spMkLst>
            <pc:docMk/>
            <pc:sldMk cId="805730422" sldId="1081"/>
            <ac:spMk id="24" creationId="{734001DA-AA65-4921-A245-269059BD5963}"/>
          </ac:spMkLst>
        </pc:spChg>
        <pc:spChg chg="mod">
          <ac:chgData name="István Novák" userId="79da757d3d2b5baa" providerId="LiveId" clId="{BD917941-87E0-4725-9FDA-A12FA4D5650D}" dt="2017-08-25T07:32:53.146" v="801" actId="108"/>
          <ac:spMkLst>
            <pc:docMk/>
            <pc:sldMk cId="805730422" sldId="1081"/>
            <ac:spMk id="26" creationId="{65D48680-43AD-48AC-8DF3-AC944030320C}"/>
          </ac:spMkLst>
        </pc:spChg>
        <pc:spChg chg="mod">
          <ac:chgData name="István Novák" userId="79da757d3d2b5baa" providerId="LiveId" clId="{BD917941-87E0-4725-9FDA-A12FA4D5650D}" dt="2017-08-25T07:32:53.146" v="801" actId="108"/>
          <ac:spMkLst>
            <pc:docMk/>
            <pc:sldMk cId="805730422" sldId="1081"/>
            <ac:spMk id="27" creationId="{C03F5BEC-C00C-4188-8A7B-CC97D8BDD081}"/>
          </ac:spMkLst>
        </pc:spChg>
        <pc:spChg chg="mod">
          <ac:chgData name="István Novák" userId="79da757d3d2b5baa" providerId="LiveId" clId="{BD917941-87E0-4725-9FDA-A12FA4D5650D}" dt="2017-08-25T07:32:53.146" v="801" actId="108"/>
          <ac:spMkLst>
            <pc:docMk/>
            <pc:sldMk cId="805730422" sldId="1081"/>
            <ac:spMk id="28" creationId="{BCCF84F1-5660-466B-A643-77F30E70C598}"/>
          </ac:spMkLst>
        </pc:spChg>
        <pc:spChg chg="mod">
          <ac:chgData name="István Novák" userId="79da757d3d2b5baa" providerId="LiveId" clId="{BD917941-87E0-4725-9FDA-A12FA4D5650D}" dt="2017-08-25T07:32:53.146" v="801" actId="108"/>
          <ac:spMkLst>
            <pc:docMk/>
            <pc:sldMk cId="805730422" sldId="1081"/>
            <ac:spMk id="29" creationId="{FFE0E1EE-8C0C-4996-866F-DD5D72399D3B}"/>
          </ac:spMkLst>
        </pc:spChg>
        <pc:spChg chg="add">
          <ac:chgData name="István Novák" userId="79da757d3d2b5baa" providerId="LiveId" clId="{BD917941-87E0-4725-9FDA-A12FA4D5650D}" dt="2017-08-25T07:32:05.524" v="795" actId="2696"/>
          <ac:spMkLst>
            <pc:docMk/>
            <pc:sldMk cId="805730422" sldId="1081"/>
            <ac:spMk id="30" creationId="{8D9F5AD5-86BA-4775-8438-C13C0EFC73EA}"/>
          </ac:spMkLst>
        </pc:spChg>
        <pc:spChg chg="add">
          <ac:chgData name="István Novák" userId="79da757d3d2b5baa" providerId="LiveId" clId="{BD917941-87E0-4725-9FDA-A12FA4D5650D}" dt="2017-08-25T07:32:05.524" v="795" actId="2696"/>
          <ac:spMkLst>
            <pc:docMk/>
            <pc:sldMk cId="805730422" sldId="1081"/>
            <ac:spMk id="31" creationId="{7E932E2E-1528-4FB7-9218-801C0E21F7A7}"/>
          </ac:spMkLst>
        </pc:spChg>
        <pc:spChg chg="add">
          <ac:chgData name="István Novák" userId="79da757d3d2b5baa" providerId="LiveId" clId="{BD917941-87E0-4725-9FDA-A12FA4D5650D}" dt="2017-08-25T07:32:05.524" v="795" actId="2696"/>
          <ac:spMkLst>
            <pc:docMk/>
            <pc:sldMk cId="805730422" sldId="1081"/>
            <ac:spMk id="32" creationId="{442462D1-5B70-4935-B631-3C89C37C6995}"/>
          </ac:spMkLst>
        </pc:spChg>
        <pc:spChg chg="add">
          <ac:chgData name="István Novák" userId="79da757d3d2b5baa" providerId="LiveId" clId="{BD917941-87E0-4725-9FDA-A12FA4D5650D}" dt="2017-08-25T07:32:05.524" v="795" actId="2696"/>
          <ac:spMkLst>
            <pc:docMk/>
            <pc:sldMk cId="805730422" sldId="1081"/>
            <ac:spMk id="33" creationId="{EF53695A-424C-424F-ACC2-71D479FCB13A}"/>
          </ac:spMkLst>
        </pc:spChg>
        <pc:spChg chg="add">
          <ac:chgData name="István Novák" userId="79da757d3d2b5baa" providerId="LiveId" clId="{BD917941-87E0-4725-9FDA-A12FA4D5650D}" dt="2017-08-25T07:32:05.524" v="795" actId="2696"/>
          <ac:spMkLst>
            <pc:docMk/>
            <pc:sldMk cId="805730422" sldId="1081"/>
            <ac:spMk id="34" creationId="{13C0C6DF-D0E2-4A6D-AA5E-F433C915A8C2}"/>
          </ac:spMkLst>
        </pc:spChg>
        <pc:spChg chg="add">
          <ac:chgData name="István Novák" userId="79da757d3d2b5baa" providerId="LiveId" clId="{BD917941-87E0-4725-9FDA-A12FA4D5650D}" dt="2017-08-25T07:32:05.524" v="795" actId="2696"/>
          <ac:spMkLst>
            <pc:docMk/>
            <pc:sldMk cId="805730422" sldId="1081"/>
            <ac:spMk id="41" creationId="{1E7855B7-2F3F-4AA2-8677-BADB1C4EEA24}"/>
          </ac:spMkLst>
        </pc:spChg>
        <pc:grpChg chg="add del">
          <ac:chgData name="István Novák" userId="79da757d3d2b5baa" providerId="LiveId" clId="{BD917941-87E0-4725-9FDA-A12FA4D5650D}" dt="2017-08-25T07:32:26.832" v="796" actId="2696"/>
          <ac:grpSpMkLst>
            <pc:docMk/>
            <pc:sldMk cId="805730422" sldId="1081"/>
            <ac:grpSpMk id="5" creationId="{0DB7118C-98F9-4E1E-B25B-2F71EA62B55F}"/>
          </ac:grpSpMkLst>
        </pc:grpChg>
        <pc:grpChg chg="add">
          <ac:chgData name="István Novák" userId="79da757d3d2b5baa" providerId="LiveId" clId="{BD917941-87E0-4725-9FDA-A12FA4D5650D}" dt="2017-08-25T07:32:05.524" v="795" actId="2696"/>
          <ac:grpSpMkLst>
            <pc:docMk/>
            <pc:sldMk cId="805730422" sldId="1081"/>
            <ac:grpSpMk id="25" creationId="{A0FD10C8-3CDC-4F03-BDB2-D108506D60E3}"/>
          </ac:grpSpMkLst>
        </pc:grpChg>
        <pc:grpChg chg="add">
          <ac:chgData name="István Novák" userId="79da757d3d2b5baa" providerId="LiveId" clId="{BD917941-87E0-4725-9FDA-A12FA4D5650D}" dt="2017-08-25T07:32:05.524" v="795" actId="2696"/>
          <ac:grpSpMkLst>
            <pc:docMk/>
            <pc:sldMk cId="805730422" sldId="1081"/>
            <ac:grpSpMk id="35" creationId="{1ED1C08D-8CCD-45D6-9D7D-70A86BC6E6DA}"/>
          </ac:grpSpMkLst>
        </pc:grpChg>
        <pc:picChg chg="add del mod">
          <ac:chgData name="István Novák" userId="79da757d3d2b5baa" providerId="LiveId" clId="{BD917941-87E0-4725-9FDA-A12FA4D5650D}" dt="2017-08-25T07:30:40.686" v="794" actId="478"/>
          <ac:picMkLst>
            <pc:docMk/>
            <pc:sldMk cId="805730422" sldId="1081"/>
            <ac:picMk id="4" creationId="{C27B1434-776D-45EC-9B2D-7BC2BC83C42D}"/>
          </ac:picMkLst>
        </pc:picChg>
        <pc:cxnChg chg="add">
          <ac:chgData name="István Novák" userId="79da757d3d2b5baa" providerId="LiveId" clId="{BD917941-87E0-4725-9FDA-A12FA4D5650D}" dt="2017-08-25T07:32:05.524" v="795" actId="2696"/>
          <ac:cxnSpMkLst>
            <pc:docMk/>
            <pc:sldMk cId="805730422" sldId="1081"/>
            <ac:cxnSpMk id="42" creationId="{3EEEB9EB-A672-46A9-A22E-016875C49B84}"/>
          </ac:cxnSpMkLst>
        </pc:cxnChg>
      </pc:sldChg>
      <pc:sldChg chg="addSp modSp add modTransition modAnim">
        <pc:chgData name="István Novák" userId="79da757d3d2b5baa" providerId="LiveId" clId="{BD917941-87E0-4725-9FDA-A12FA4D5650D}" dt="2017-08-25T07:50:35.245" v="840"/>
        <pc:sldMkLst>
          <pc:docMk/>
          <pc:sldMk cId="1555504172" sldId="1082"/>
        </pc:sldMkLst>
        <pc:spChg chg="add">
          <ac:chgData name="István Novák" userId="79da757d3d2b5baa" providerId="LiveId" clId="{BD917941-87E0-4725-9FDA-A12FA4D5650D}" dt="2017-08-25T07:33:17.002" v="803" actId="108"/>
          <ac:spMkLst>
            <pc:docMk/>
            <pc:sldMk cId="1555504172" sldId="1082"/>
            <ac:spMk id="2" creationId="{916B1A03-F105-4281-A77D-0C57AC81562D}"/>
          </ac:spMkLst>
        </pc:spChg>
        <pc:spChg chg="add mod">
          <ac:chgData name="István Novák" userId="79da757d3d2b5baa" providerId="LiveId" clId="{BD917941-87E0-4725-9FDA-A12FA4D5650D}" dt="2017-08-25T07:38:00.990" v="833" actId="108"/>
          <ac:spMkLst>
            <pc:docMk/>
            <pc:sldMk cId="1555504172" sldId="1082"/>
            <ac:spMk id="3" creationId="{C564FC4B-5448-4B00-9DED-07FB40E45A3F}"/>
          </ac:spMkLst>
        </pc:spChg>
        <pc:spChg chg="add mod">
          <ac:chgData name="István Novák" userId="79da757d3d2b5baa" providerId="LiveId" clId="{BD917941-87E0-4725-9FDA-A12FA4D5650D}" dt="2017-08-25T07:38:00.990" v="833" actId="108"/>
          <ac:spMkLst>
            <pc:docMk/>
            <pc:sldMk cId="1555504172" sldId="1082"/>
            <ac:spMk id="4" creationId="{82DAC577-6A41-4BA4-9F5A-F55B680F9405}"/>
          </ac:spMkLst>
        </pc:spChg>
        <pc:spChg chg="add mod">
          <ac:chgData name="István Novák" userId="79da757d3d2b5baa" providerId="LiveId" clId="{BD917941-87E0-4725-9FDA-A12FA4D5650D}" dt="2017-08-25T07:38:00.990" v="833" actId="108"/>
          <ac:spMkLst>
            <pc:docMk/>
            <pc:sldMk cId="1555504172" sldId="1082"/>
            <ac:spMk id="5" creationId="{DE79BE8F-8D89-4861-B903-B5C96109D40E}"/>
          </ac:spMkLst>
        </pc:spChg>
        <pc:spChg chg="add mod">
          <ac:chgData name="István Novák" userId="79da757d3d2b5baa" providerId="LiveId" clId="{BD917941-87E0-4725-9FDA-A12FA4D5650D}" dt="2017-08-25T07:38:00.990" v="833" actId="108"/>
          <ac:spMkLst>
            <pc:docMk/>
            <pc:sldMk cId="1555504172" sldId="1082"/>
            <ac:spMk id="6" creationId="{2FA2589E-9411-4627-A306-E4F270794ED5}"/>
          </ac:spMkLst>
        </pc:spChg>
        <pc:spChg chg="add mod">
          <ac:chgData name="István Novák" userId="79da757d3d2b5baa" providerId="LiveId" clId="{BD917941-87E0-4725-9FDA-A12FA4D5650D}" dt="2017-08-25T07:38:00.990" v="833" actId="108"/>
          <ac:spMkLst>
            <pc:docMk/>
            <pc:sldMk cId="1555504172" sldId="1082"/>
            <ac:spMk id="7" creationId="{43ECBE0F-A607-47E6-910B-34A6FDADB455}"/>
          </ac:spMkLst>
        </pc:spChg>
        <pc:spChg chg="add mod">
          <ac:chgData name="István Novák" userId="79da757d3d2b5baa" providerId="LiveId" clId="{BD917941-87E0-4725-9FDA-A12FA4D5650D}" dt="2017-08-25T07:38:00.990" v="833" actId="108"/>
          <ac:spMkLst>
            <pc:docMk/>
            <pc:sldMk cId="1555504172" sldId="1082"/>
            <ac:spMk id="8" creationId="{F9782A93-36C6-42AE-A6DA-18CDC64A0370}"/>
          </ac:spMkLst>
        </pc:spChg>
        <pc:spChg chg="add mod">
          <ac:chgData name="István Novák" userId="79da757d3d2b5baa" providerId="LiveId" clId="{BD917941-87E0-4725-9FDA-A12FA4D5650D}" dt="2017-08-25T07:38:00.990" v="833" actId="108"/>
          <ac:spMkLst>
            <pc:docMk/>
            <pc:sldMk cId="1555504172" sldId="1082"/>
            <ac:spMk id="9" creationId="{A126038F-93EC-434C-809D-5C5B664264BA}"/>
          </ac:spMkLst>
        </pc:spChg>
        <pc:spChg chg="add mod">
          <ac:chgData name="István Novák" userId="79da757d3d2b5baa" providerId="LiveId" clId="{BD917941-87E0-4725-9FDA-A12FA4D5650D}" dt="2017-08-25T07:38:00.990" v="833" actId="108"/>
          <ac:spMkLst>
            <pc:docMk/>
            <pc:sldMk cId="1555504172" sldId="1082"/>
            <ac:spMk id="10" creationId="{DC1BA237-D451-436F-85C2-10F8C78477FC}"/>
          </ac:spMkLst>
        </pc:spChg>
        <pc:spChg chg="add mod">
          <ac:chgData name="István Novák" userId="79da757d3d2b5baa" providerId="LiveId" clId="{BD917941-87E0-4725-9FDA-A12FA4D5650D}" dt="2017-08-25T07:38:00.990" v="833" actId="108"/>
          <ac:spMkLst>
            <pc:docMk/>
            <pc:sldMk cId="1555504172" sldId="1082"/>
            <ac:spMk id="11" creationId="{4A61A980-FD3F-43D8-89A4-AA5AE0FA6D24}"/>
          </ac:spMkLst>
        </pc:spChg>
        <pc:spChg chg="add mod">
          <ac:chgData name="István Novák" userId="79da757d3d2b5baa" providerId="LiveId" clId="{BD917941-87E0-4725-9FDA-A12FA4D5650D}" dt="2017-08-25T07:38:00.990" v="833" actId="108"/>
          <ac:spMkLst>
            <pc:docMk/>
            <pc:sldMk cId="1555504172" sldId="1082"/>
            <ac:spMk id="12" creationId="{DC2B70CF-E357-4D06-BEA6-6A8730512B79}"/>
          </ac:spMkLst>
        </pc:spChg>
        <pc:spChg chg="add mod">
          <ac:chgData name="István Novák" userId="79da757d3d2b5baa" providerId="LiveId" clId="{BD917941-87E0-4725-9FDA-A12FA4D5650D}" dt="2017-08-25T07:38:00.990" v="833" actId="108"/>
          <ac:spMkLst>
            <pc:docMk/>
            <pc:sldMk cId="1555504172" sldId="1082"/>
            <ac:spMk id="13" creationId="{71932347-577C-451A-B980-FC1030DE8BC1}"/>
          </ac:spMkLst>
        </pc:spChg>
        <pc:spChg chg="add mod">
          <ac:chgData name="István Novák" userId="79da757d3d2b5baa" providerId="LiveId" clId="{BD917941-87E0-4725-9FDA-A12FA4D5650D}" dt="2017-08-25T07:38:00.990" v="833" actId="108"/>
          <ac:spMkLst>
            <pc:docMk/>
            <pc:sldMk cId="1555504172" sldId="1082"/>
            <ac:spMk id="14" creationId="{269922F4-234F-4378-9594-93B61E9BDC14}"/>
          </ac:spMkLst>
        </pc:spChg>
        <pc:spChg chg="add mod">
          <ac:chgData name="István Novák" userId="79da757d3d2b5baa" providerId="LiveId" clId="{BD917941-87E0-4725-9FDA-A12FA4D5650D}" dt="2017-08-25T07:38:16.191" v="836" actId="108"/>
          <ac:spMkLst>
            <pc:docMk/>
            <pc:sldMk cId="1555504172" sldId="1082"/>
            <ac:spMk id="15" creationId="{9EBFD426-0A1A-42A7-9CF3-A52322DF342B}"/>
          </ac:spMkLst>
        </pc:spChg>
        <pc:spChg chg="add mod">
          <ac:chgData name="István Novák" userId="79da757d3d2b5baa" providerId="LiveId" clId="{BD917941-87E0-4725-9FDA-A12FA4D5650D}" dt="2017-08-25T07:34:44.692" v="812" actId="1038"/>
          <ac:spMkLst>
            <pc:docMk/>
            <pc:sldMk cId="1555504172" sldId="1082"/>
            <ac:spMk id="16" creationId="{0E127A50-00D3-4BF6-94F6-D3E68135537F}"/>
          </ac:spMkLst>
        </pc:spChg>
        <pc:spChg chg="add mod">
          <ac:chgData name="István Novák" userId="79da757d3d2b5baa" providerId="LiveId" clId="{BD917941-87E0-4725-9FDA-A12FA4D5650D}" dt="2017-08-25T07:35:47.197" v="820" actId="108"/>
          <ac:spMkLst>
            <pc:docMk/>
            <pc:sldMk cId="1555504172" sldId="1082"/>
            <ac:spMk id="17" creationId="{B42CA718-B418-4960-8F60-6EE84624BBE4}"/>
          </ac:spMkLst>
        </pc:spChg>
        <pc:spChg chg="add mod">
          <ac:chgData name="István Novák" userId="79da757d3d2b5baa" providerId="LiveId" clId="{BD917941-87E0-4725-9FDA-A12FA4D5650D}" dt="2017-08-25T07:35:58.839" v="822" actId="108"/>
          <ac:spMkLst>
            <pc:docMk/>
            <pc:sldMk cId="1555504172" sldId="1082"/>
            <ac:spMk id="23" creationId="{F3BBF124-4CC6-4AB1-A83C-450E236D6E37}"/>
          </ac:spMkLst>
        </pc:spChg>
        <pc:spChg chg="add mod">
          <ac:chgData name="István Novák" userId="79da757d3d2b5baa" providerId="LiveId" clId="{BD917941-87E0-4725-9FDA-A12FA4D5650D}" dt="2017-08-25T07:35:50.359" v="821" actId="108"/>
          <ac:spMkLst>
            <pc:docMk/>
            <pc:sldMk cId="1555504172" sldId="1082"/>
            <ac:spMk id="24" creationId="{4870776A-5361-41DF-B441-3EE9D19759FD}"/>
          </ac:spMkLst>
        </pc:spChg>
        <pc:spChg chg="add mod">
          <ac:chgData name="István Novák" userId="79da757d3d2b5baa" providerId="LiveId" clId="{BD917941-87E0-4725-9FDA-A12FA4D5650D}" dt="2017-08-25T07:38:13.664" v="835" actId="108"/>
          <ac:spMkLst>
            <pc:docMk/>
            <pc:sldMk cId="1555504172" sldId="1082"/>
            <ac:spMk id="25" creationId="{43F1C868-4E3A-4366-B52E-5DFECDF4FBB4}"/>
          </ac:spMkLst>
        </pc:spChg>
        <pc:spChg chg="add mod">
          <ac:chgData name="István Novák" userId="79da757d3d2b5baa" providerId="LiveId" clId="{BD917941-87E0-4725-9FDA-A12FA4D5650D}" dt="2017-08-25T07:36:07.573" v="824" actId="14100"/>
          <ac:spMkLst>
            <pc:docMk/>
            <pc:sldMk cId="1555504172" sldId="1082"/>
            <ac:spMk id="26" creationId="{BEA881F8-0C69-4B57-B504-FFA8D21C0DBB}"/>
          </ac:spMkLst>
        </pc:spChg>
        <pc:spChg chg="add mod">
          <ac:chgData name="István Novák" userId="79da757d3d2b5baa" providerId="LiveId" clId="{BD917941-87E0-4725-9FDA-A12FA4D5650D}" dt="2017-08-25T07:36:10.710" v="825" actId="108"/>
          <ac:spMkLst>
            <pc:docMk/>
            <pc:sldMk cId="1555504172" sldId="1082"/>
            <ac:spMk id="27" creationId="{2275885B-7B36-45AC-A9F0-DCD70B2FEC27}"/>
          </ac:spMkLst>
        </pc:spChg>
        <pc:spChg chg="add">
          <ac:chgData name="István Novák" userId="79da757d3d2b5baa" providerId="LiveId" clId="{BD917941-87E0-4725-9FDA-A12FA4D5650D}" dt="2017-08-25T07:33:17.002" v="803" actId="108"/>
          <ac:spMkLst>
            <pc:docMk/>
            <pc:sldMk cId="1555504172" sldId="1082"/>
            <ac:spMk id="34" creationId="{26CD3EAC-7209-43B7-AC3F-4D3C61AF8189}"/>
          </ac:spMkLst>
        </pc:spChg>
        <pc:spChg chg="add mod">
          <ac:chgData name="István Novák" userId="79da757d3d2b5baa" providerId="LiveId" clId="{BD917941-87E0-4725-9FDA-A12FA4D5650D}" dt="2017-08-25T07:35:29.398" v="813" actId="108"/>
          <ac:spMkLst>
            <pc:docMk/>
            <pc:sldMk cId="1555504172" sldId="1082"/>
            <ac:spMk id="36" creationId="{E57C09D0-5F3F-4EAC-9B0D-F407AC61B6EB}"/>
          </ac:spMkLst>
        </pc:spChg>
        <pc:spChg chg="add mod">
          <ac:chgData name="István Novák" userId="79da757d3d2b5baa" providerId="LiveId" clId="{BD917941-87E0-4725-9FDA-A12FA4D5650D}" dt="2017-08-25T07:35:32.178" v="814" actId="108"/>
          <ac:spMkLst>
            <pc:docMk/>
            <pc:sldMk cId="1555504172" sldId="1082"/>
            <ac:spMk id="37" creationId="{49EB2BD0-BC8F-4D52-94E0-D6AB9B3CD0DC}"/>
          </ac:spMkLst>
        </pc:spChg>
        <pc:grpChg chg="add mod">
          <ac:chgData name="István Novák" userId="79da757d3d2b5baa" providerId="LiveId" clId="{BD917941-87E0-4725-9FDA-A12FA4D5650D}" dt="2017-08-25T07:37:54.936" v="832" actId="108"/>
          <ac:grpSpMkLst>
            <pc:docMk/>
            <pc:sldMk cId="1555504172" sldId="1082"/>
            <ac:grpSpMk id="18" creationId="{03C958CA-43BA-42EF-9C8D-7A7E233C9B21}"/>
          </ac:grpSpMkLst>
        </pc:grpChg>
        <pc:grpChg chg="add mod">
          <ac:chgData name="István Novák" userId="79da757d3d2b5baa" providerId="LiveId" clId="{BD917941-87E0-4725-9FDA-A12FA4D5650D}" dt="2017-08-25T07:38:04.934" v="834" actId="108"/>
          <ac:grpSpMkLst>
            <pc:docMk/>
            <pc:sldMk cId="1555504172" sldId="1082"/>
            <ac:grpSpMk id="28" creationId="{FC41D017-89E2-4CE6-AD95-D00A6ED00A94}"/>
          </ac:grpSpMkLst>
        </pc:grpChg>
        <pc:cxnChg chg="add mod">
          <ac:chgData name="István Novák" userId="79da757d3d2b5baa" providerId="LiveId" clId="{BD917941-87E0-4725-9FDA-A12FA4D5650D}" dt="2017-08-25T07:34:44.692" v="812" actId="1038"/>
          <ac:cxnSpMkLst>
            <pc:docMk/>
            <pc:sldMk cId="1555504172" sldId="1082"/>
            <ac:cxnSpMk id="35" creationId="{E9B96CF4-92E3-4E07-84AD-440CC507EAE0}"/>
          </ac:cxnSpMkLst>
        </pc:cxnChg>
        <pc:cxnChg chg="add mod">
          <ac:chgData name="István Novák" userId="79da757d3d2b5baa" providerId="LiveId" clId="{BD917941-87E0-4725-9FDA-A12FA4D5650D}" dt="2017-08-25T07:34:13.584" v="807" actId="108"/>
          <ac:cxnSpMkLst>
            <pc:docMk/>
            <pc:sldMk cId="1555504172" sldId="1082"/>
            <ac:cxnSpMk id="38" creationId="{C65E91BF-BAEB-4EE4-BD70-B8D647F0C1EB}"/>
          </ac:cxnSpMkLst>
        </pc:cxnChg>
      </pc:sldChg>
      <pc:sldChg chg="del">
        <pc:chgData name="István Novák" userId="79da757d3d2b5baa" providerId="LiveId" clId="{BD917941-87E0-4725-9FDA-A12FA4D5650D}" dt="2017-08-25T05:44:42.821" v="70" actId="2696"/>
        <pc:sldMkLst>
          <pc:docMk/>
          <pc:sldMk cId="1433370727" sldId="1141"/>
        </pc:sldMkLst>
      </pc:sldChg>
      <pc:sldChg chg="del">
        <pc:chgData name="István Novák" userId="79da757d3d2b5baa" providerId="LiveId" clId="{BD917941-87E0-4725-9FDA-A12FA4D5650D}" dt="2017-08-25T05:44:55.203" v="71" actId="2696"/>
        <pc:sldMkLst>
          <pc:docMk/>
          <pc:sldMk cId="713787973" sldId="1258"/>
        </pc:sldMkLst>
      </pc:sldChg>
      <pc:sldChg chg="del">
        <pc:chgData name="István Novák" userId="79da757d3d2b5baa" providerId="LiveId" clId="{BD917941-87E0-4725-9FDA-A12FA4D5650D}" dt="2017-08-25T05:44:41.243" v="23" actId="2696"/>
        <pc:sldMkLst>
          <pc:docMk/>
          <pc:sldMk cId="2514923049" sldId="1259"/>
        </pc:sldMkLst>
      </pc:sldChg>
      <pc:sldChg chg="del">
        <pc:chgData name="István Novák" userId="79da757d3d2b5baa" providerId="LiveId" clId="{BD917941-87E0-4725-9FDA-A12FA4D5650D}" dt="2017-08-25T05:44:41.272" v="24" actId="2696"/>
        <pc:sldMkLst>
          <pc:docMk/>
          <pc:sldMk cId="2009159793" sldId="1260"/>
        </pc:sldMkLst>
      </pc:sldChg>
      <pc:sldChg chg="del">
        <pc:chgData name="István Novák" userId="79da757d3d2b5baa" providerId="LiveId" clId="{BD917941-87E0-4725-9FDA-A12FA4D5650D}" dt="2017-08-25T05:44:41.335" v="27" actId="2696"/>
        <pc:sldMkLst>
          <pc:docMk/>
          <pc:sldMk cId="224921256" sldId="1261"/>
        </pc:sldMkLst>
      </pc:sldChg>
      <pc:sldChg chg="del">
        <pc:chgData name="István Novák" userId="79da757d3d2b5baa" providerId="LiveId" clId="{BD917941-87E0-4725-9FDA-A12FA4D5650D}" dt="2017-08-25T05:44:41.283" v="25" actId="2696"/>
        <pc:sldMkLst>
          <pc:docMk/>
          <pc:sldMk cId="1923293166" sldId="1262"/>
        </pc:sldMkLst>
      </pc:sldChg>
      <pc:sldChg chg="del">
        <pc:chgData name="István Novák" userId="79da757d3d2b5baa" providerId="LiveId" clId="{BD917941-87E0-4725-9FDA-A12FA4D5650D}" dt="2017-08-25T05:44:41.362" v="28" actId="2696"/>
        <pc:sldMkLst>
          <pc:docMk/>
          <pc:sldMk cId="811457778" sldId="1263"/>
        </pc:sldMkLst>
      </pc:sldChg>
      <pc:sldChg chg="del">
        <pc:chgData name="István Novák" userId="79da757d3d2b5baa" providerId="LiveId" clId="{BD917941-87E0-4725-9FDA-A12FA4D5650D}" dt="2017-08-25T05:44:41.371" v="29" actId="2696"/>
        <pc:sldMkLst>
          <pc:docMk/>
          <pc:sldMk cId="3146897678" sldId="1264"/>
        </pc:sldMkLst>
      </pc:sldChg>
      <pc:sldChg chg="del">
        <pc:chgData name="István Novák" userId="79da757d3d2b5baa" providerId="LiveId" clId="{BD917941-87E0-4725-9FDA-A12FA4D5650D}" dt="2017-08-25T05:44:41.315" v="26" actId="2696"/>
        <pc:sldMkLst>
          <pc:docMk/>
          <pc:sldMk cId="977914714" sldId="1265"/>
        </pc:sldMkLst>
      </pc:sldChg>
      <pc:sldChg chg="del">
        <pc:chgData name="István Novák" userId="79da757d3d2b5baa" providerId="LiveId" clId="{BD917941-87E0-4725-9FDA-A12FA4D5650D}" dt="2017-08-25T05:44:41.399" v="30" actId="2696"/>
        <pc:sldMkLst>
          <pc:docMk/>
          <pc:sldMk cId="3919082680" sldId="1266"/>
        </pc:sldMkLst>
      </pc:sldChg>
      <pc:sldChg chg="del">
        <pc:chgData name="István Novák" userId="79da757d3d2b5baa" providerId="LiveId" clId="{BD917941-87E0-4725-9FDA-A12FA4D5650D}" dt="2017-08-25T05:44:41.427" v="31" actId="2696"/>
        <pc:sldMkLst>
          <pc:docMk/>
          <pc:sldMk cId="903270826" sldId="1267"/>
        </pc:sldMkLst>
      </pc:sldChg>
      <pc:sldChg chg="del">
        <pc:chgData name="István Novák" userId="79da757d3d2b5baa" providerId="LiveId" clId="{BD917941-87E0-4725-9FDA-A12FA4D5650D}" dt="2017-08-25T05:44:41.454" v="32" actId="2696"/>
        <pc:sldMkLst>
          <pc:docMk/>
          <pc:sldMk cId="1286009087" sldId="1269"/>
        </pc:sldMkLst>
      </pc:sldChg>
      <pc:sldChg chg="del">
        <pc:chgData name="István Novák" userId="79da757d3d2b5baa" providerId="LiveId" clId="{BD917941-87E0-4725-9FDA-A12FA4D5650D}" dt="2017-08-25T05:44:41.488" v="33" actId="2696"/>
        <pc:sldMkLst>
          <pc:docMk/>
          <pc:sldMk cId="1119579715" sldId="1270"/>
        </pc:sldMkLst>
      </pc:sldChg>
      <pc:sldChg chg="del">
        <pc:chgData name="István Novák" userId="79da757d3d2b5baa" providerId="LiveId" clId="{BD917941-87E0-4725-9FDA-A12FA4D5650D}" dt="2017-08-25T05:44:41.525" v="34" actId="2696"/>
        <pc:sldMkLst>
          <pc:docMk/>
          <pc:sldMk cId="523461881" sldId="1271"/>
        </pc:sldMkLst>
      </pc:sldChg>
      <pc:sldChg chg="del">
        <pc:chgData name="István Novák" userId="79da757d3d2b5baa" providerId="LiveId" clId="{BD917941-87E0-4725-9FDA-A12FA4D5650D}" dt="2017-08-25T05:44:41.537" v="35" actId="2696"/>
        <pc:sldMkLst>
          <pc:docMk/>
          <pc:sldMk cId="2084847702" sldId="1272"/>
        </pc:sldMkLst>
      </pc:sldChg>
      <pc:sldChg chg="del">
        <pc:chgData name="István Novák" userId="79da757d3d2b5baa" providerId="LiveId" clId="{BD917941-87E0-4725-9FDA-A12FA4D5650D}" dt="2017-08-25T05:44:41.584" v="36" actId="2696"/>
        <pc:sldMkLst>
          <pc:docMk/>
          <pc:sldMk cId="3077737768" sldId="1273"/>
        </pc:sldMkLst>
      </pc:sldChg>
      <pc:sldChg chg="del">
        <pc:chgData name="István Novák" userId="79da757d3d2b5baa" providerId="LiveId" clId="{BD917941-87E0-4725-9FDA-A12FA4D5650D}" dt="2017-08-25T05:44:41.635" v="39" actId="2696"/>
        <pc:sldMkLst>
          <pc:docMk/>
          <pc:sldMk cId="585328429" sldId="1274"/>
        </pc:sldMkLst>
      </pc:sldChg>
      <pc:sldChg chg="del">
        <pc:chgData name="István Novák" userId="79da757d3d2b5baa" providerId="LiveId" clId="{BD917941-87E0-4725-9FDA-A12FA4D5650D}" dt="2017-08-25T05:44:42.607" v="58" actId="2696"/>
        <pc:sldMkLst>
          <pc:docMk/>
          <pc:sldMk cId="1987592243" sldId="1275"/>
        </pc:sldMkLst>
      </pc:sldChg>
      <pc:sldChg chg="del">
        <pc:chgData name="István Novák" userId="79da757d3d2b5baa" providerId="LiveId" clId="{BD917941-87E0-4725-9FDA-A12FA4D5650D}" dt="2017-08-25T05:44:42.438" v="52" actId="2696"/>
        <pc:sldMkLst>
          <pc:docMk/>
          <pc:sldMk cId="2750896053" sldId="1276"/>
        </pc:sldMkLst>
      </pc:sldChg>
      <pc:sldChg chg="del">
        <pc:chgData name="István Novák" userId="79da757d3d2b5baa" providerId="LiveId" clId="{BD917941-87E0-4725-9FDA-A12FA4D5650D}" dt="2017-08-25T05:44:42.668" v="62" actId="2696"/>
        <pc:sldMkLst>
          <pc:docMk/>
          <pc:sldMk cId="1845526460" sldId="1277"/>
        </pc:sldMkLst>
      </pc:sldChg>
      <pc:sldChg chg="del">
        <pc:chgData name="István Novák" userId="79da757d3d2b5baa" providerId="LiveId" clId="{BD917941-87E0-4725-9FDA-A12FA4D5650D}" dt="2017-08-25T05:44:41.612" v="37" actId="2696"/>
        <pc:sldMkLst>
          <pc:docMk/>
          <pc:sldMk cId="2568914253" sldId="1278"/>
        </pc:sldMkLst>
      </pc:sldChg>
      <pc:sldChg chg="del">
        <pc:chgData name="István Novák" userId="79da757d3d2b5baa" providerId="LiveId" clId="{BD917941-87E0-4725-9FDA-A12FA4D5650D}" dt="2017-08-25T05:44:41.619" v="38" actId="2696"/>
        <pc:sldMkLst>
          <pc:docMk/>
          <pc:sldMk cId="3999908497" sldId="1279"/>
        </pc:sldMkLst>
      </pc:sldChg>
      <pc:sldChg chg="del">
        <pc:chgData name="István Novák" userId="79da757d3d2b5baa" providerId="LiveId" clId="{BD917941-87E0-4725-9FDA-A12FA4D5650D}" dt="2017-08-25T05:44:41.659" v="40" actId="2696"/>
        <pc:sldMkLst>
          <pc:docMk/>
          <pc:sldMk cId="2591424077" sldId="1280"/>
        </pc:sldMkLst>
      </pc:sldChg>
      <pc:sldChg chg="del">
        <pc:chgData name="István Novák" userId="79da757d3d2b5baa" providerId="LiveId" clId="{BD917941-87E0-4725-9FDA-A12FA4D5650D}" dt="2017-08-25T05:44:41.753" v="41" actId="2696"/>
        <pc:sldMkLst>
          <pc:docMk/>
          <pc:sldMk cId="4218228780" sldId="1281"/>
        </pc:sldMkLst>
      </pc:sldChg>
      <pc:sldChg chg="del">
        <pc:chgData name="István Novák" userId="79da757d3d2b5baa" providerId="LiveId" clId="{BD917941-87E0-4725-9FDA-A12FA4D5650D}" dt="2017-08-25T05:44:41.862" v="42" actId="2696"/>
        <pc:sldMkLst>
          <pc:docMk/>
          <pc:sldMk cId="3725983891" sldId="1282"/>
        </pc:sldMkLst>
      </pc:sldChg>
      <pc:sldChg chg="del">
        <pc:chgData name="István Novák" userId="79da757d3d2b5baa" providerId="LiveId" clId="{BD917941-87E0-4725-9FDA-A12FA4D5650D}" dt="2017-08-25T05:44:41.975" v="43" actId="2696"/>
        <pc:sldMkLst>
          <pc:docMk/>
          <pc:sldMk cId="4075625380" sldId="1283"/>
        </pc:sldMkLst>
      </pc:sldChg>
      <pc:sldChg chg="del">
        <pc:chgData name="István Novák" userId="79da757d3d2b5baa" providerId="LiveId" clId="{BD917941-87E0-4725-9FDA-A12FA4D5650D}" dt="2017-08-25T05:44:42.087" v="44" actId="2696"/>
        <pc:sldMkLst>
          <pc:docMk/>
          <pc:sldMk cId="3814824011" sldId="1284"/>
        </pc:sldMkLst>
      </pc:sldChg>
      <pc:sldChg chg="del">
        <pc:chgData name="István Novák" userId="79da757d3d2b5baa" providerId="LiveId" clId="{BD917941-87E0-4725-9FDA-A12FA4D5650D}" dt="2017-08-25T05:44:42.195" v="45" actId="2696"/>
        <pc:sldMkLst>
          <pc:docMk/>
          <pc:sldMk cId="2580496785" sldId="1285"/>
        </pc:sldMkLst>
      </pc:sldChg>
      <pc:sldChg chg="del">
        <pc:chgData name="István Novák" userId="79da757d3d2b5baa" providerId="LiveId" clId="{BD917941-87E0-4725-9FDA-A12FA4D5650D}" dt="2017-08-25T05:44:42.302" v="46" actId="2696"/>
        <pc:sldMkLst>
          <pc:docMk/>
          <pc:sldMk cId="2718715159" sldId="1286"/>
        </pc:sldMkLst>
      </pc:sldChg>
      <pc:sldChg chg="del">
        <pc:chgData name="István Novák" userId="79da757d3d2b5baa" providerId="LiveId" clId="{BD917941-87E0-4725-9FDA-A12FA4D5650D}" dt="2017-08-25T05:44:42.324" v="47" actId="2696"/>
        <pc:sldMkLst>
          <pc:docMk/>
          <pc:sldMk cId="2574844075" sldId="1287"/>
        </pc:sldMkLst>
      </pc:sldChg>
      <pc:sldChg chg="del">
        <pc:chgData name="István Novák" userId="79da757d3d2b5baa" providerId="LiveId" clId="{BD917941-87E0-4725-9FDA-A12FA4D5650D}" dt="2017-08-25T05:44:42.392" v="49" actId="2696"/>
        <pc:sldMkLst>
          <pc:docMk/>
          <pc:sldMk cId="3632777076" sldId="1288"/>
        </pc:sldMkLst>
      </pc:sldChg>
      <pc:sldChg chg="del">
        <pc:chgData name="István Novák" userId="79da757d3d2b5baa" providerId="LiveId" clId="{BD917941-87E0-4725-9FDA-A12FA4D5650D}" dt="2017-08-25T05:44:42.401" v="50" actId="2696"/>
        <pc:sldMkLst>
          <pc:docMk/>
          <pc:sldMk cId="2766185735" sldId="1289"/>
        </pc:sldMkLst>
      </pc:sldChg>
      <pc:sldChg chg="del">
        <pc:chgData name="István Novák" userId="79da757d3d2b5baa" providerId="LiveId" clId="{BD917941-87E0-4725-9FDA-A12FA4D5650D}" dt="2017-08-25T05:44:42.476" v="53" actId="2696"/>
        <pc:sldMkLst>
          <pc:docMk/>
          <pc:sldMk cId="1963306387" sldId="1290"/>
        </pc:sldMkLst>
      </pc:sldChg>
      <pc:sldChg chg="del">
        <pc:chgData name="István Novák" userId="79da757d3d2b5baa" providerId="LiveId" clId="{BD917941-87E0-4725-9FDA-A12FA4D5650D}" dt="2017-08-25T05:44:42.516" v="54" actId="2696"/>
        <pc:sldMkLst>
          <pc:docMk/>
          <pc:sldMk cId="1400884108" sldId="1291"/>
        </pc:sldMkLst>
      </pc:sldChg>
      <pc:sldChg chg="del">
        <pc:chgData name="István Novák" userId="79da757d3d2b5baa" providerId="LiveId" clId="{BD917941-87E0-4725-9FDA-A12FA4D5650D}" dt="2017-08-25T05:44:42.547" v="55" actId="2696"/>
        <pc:sldMkLst>
          <pc:docMk/>
          <pc:sldMk cId="2948747631" sldId="1292"/>
        </pc:sldMkLst>
      </pc:sldChg>
      <pc:sldChg chg="del">
        <pc:chgData name="István Novák" userId="79da757d3d2b5baa" providerId="LiveId" clId="{BD917941-87E0-4725-9FDA-A12FA4D5650D}" dt="2017-08-25T05:44:42.554" v="56" actId="2696"/>
        <pc:sldMkLst>
          <pc:docMk/>
          <pc:sldMk cId="926037021" sldId="1293"/>
        </pc:sldMkLst>
      </pc:sldChg>
      <pc:sldChg chg="del">
        <pc:chgData name="István Novák" userId="79da757d3d2b5baa" providerId="LiveId" clId="{BD917941-87E0-4725-9FDA-A12FA4D5650D}" dt="2017-08-25T05:44:42.641" v="59" actId="2696"/>
        <pc:sldMkLst>
          <pc:docMk/>
          <pc:sldMk cId="2596926252" sldId="1294"/>
        </pc:sldMkLst>
      </pc:sldChg>
      <pc:sldChg chg="del">
        <pc:chgData name="István Novák" userId="79da757d3d2b5baa" providerId="LiveId" clId="{BD917941-87E0-4725-9FDA-A12FA4D5650D}" dt="2017-08-25T05:44:42.648" v="60" actId="2696"/>
        <pc:sldMkLst>
          <pc:docMk/>
          <pc:sldMk cId="878037431" sldId="1295"/>
        </pc:sldMkLst>
      </pc:sldChg>
      <pc:sldChg chg="del">
        <pc:chgData name="István Novák" userId="79da757d3d2b5baa" providerId="LiveId" clId="{BD917941-87E0-4725-9FDA-A12FA4D5650D}" dt="2017-08-25T05:44:42.367" v="48" actId="2696"/>
        <pc:sldMkLst>
          <pc:docMk/>
          <pc:sldMk cId="1290242868" sldId="1296"/>
        </pc:sldMkLst>
      </pc:sldChg>
      <pc:sldChg chg="del">
        <pc:chgData name="István Novák" userId="79da757d3d2b5baa" providerId="LiveId" clId="{BD917941-87E0-4725-9FDA-A12FA4D5650D}" dt="2017-08-25T05:44:42.561" v="57" actId="2696"/>
        <pc:sldMkLst>
          <pc:docMk/>
          <pc:sldMk cId="2992766998" sldId="1297"/>
        </pc:sldMkLst>
      </pc:sldChg>
      <pc:sldChg chg="del">
        <pc:chgData name="István Novák" userId="79da757d3d2b5baa" providerId="LiveId" clId="{BD917941-87E0-4725-9FDA-A12FA4D5650D}" dt="2017-08-25T05:44:42.653" v="61" actId="2696"/>
        <pc:sldMkLst>
          <pc:docMk/>
          <pc:sldMk cId="3047835006" sldId="1298"/>
        </pc:sldMkLst>
      </pc:sldChg>
      <pc:sldChg chg="del">
        <pc:chgData name="István Novák" userId="79da757d3d2b5baa" providerId="LiveId" clId="{BD917941-87E0-4725-9FDA-A12FA4D5650D}" dt="2017-08-25T05:44:42.694" v="63" actId="2696"/>
        <pc:sldMkLst>
          <pc:docMk/>
          <pc:sldMk cId="3135547659" sldId="1299"/>
        </pc:sldMkLst>
      </pc:sldChg>
      <pc:sldChg chg="del">
        <pc:chgData name="István Novák" userId="79da757d3d2b5baa" providerId="LiveId" clId="{BD917941-87E0-4725-9FDA-A12FA4D5650D}" dt="2017-08-25T05:44:42.721" v="64" actId="2696"/>
        <pc:sldMkLst>
          <pc:docMk/>
          <pc:sldMk cId="573403429" sldId="1300"/>
        </pc:sldMkLst>
      </pc:sldChg>
      <pc:sldChg chg="del">
        <pc:chgData name="István Novák" userId="79da757d3d2b5baa" providerId="LiveId" clId="{BD917941-87E0-4725-9FDA-A12FA4D5650D}" dt="2017-08-25T05:44:42.745" v="65" actId="2696"/>
        <pc:sldMkLst>
          <pc:docMk/>
          <pc:sldMk cId="394164456" sldId="1301"/>
        </pc:sldMkLst>
      </pc:sldChg>
      <pc:sldChg chg="del">
        <pc:chgData name="István Novák" userId="79da757d3d2b5baa" providerId="LiveId" clId="{BD917941-87E0-4725-9FDA-A12FA4D5650D}" dt="2017-08-25T05:44:42.764" v="66" actId="2696"/>
        <pc:sldMkLst>
          <pc:docMk/>
          <pc:sldMk cId="1701480397" sldId="1302"/>
        </pc:sldMkLst>
      </pc:sldChg>
      <pc:sldChg chg="del">
        <pc:chgData name="István Novák" userId="79da757d3d2b5baa" providerId="LiveId" clId="{BD917941-87E0-4725-9FDA-A12FA4D5650D}" dt="2017-08-25T05:44:42.770" v="67" actId="2696"/>
        <pc:sldMkLst>
          <pc:docMk/>
          <pc:sldMk cId="555052253" sldId="1303"/>
        </pc:sldMkLst>
      </pc:sldChg>
      <pc:sldChg chg="del">
        <pc:chgData name="István Novák" userId="79da757d3d2b5baa" providerId="LiveId" clId="{BD917941-87E0-4725-9FDA-A12FA4D5650D}" dt="2017-08-25T05:44:42.791" v="68" actId="2696"/>
        <pc:sldMkLst>
          <pc:docMk/>
          <pc:sldMk cId="1382209485" sldId="1304"/>
        </pc:sldMkLst>
      </pc:sldChg>
      <pc:sldChg chg="del">
        <pc:chgData name="István Novák" userId="79da757d3d2b5baa" providerId="LiveId" clId="{BD917941-87E0-4725-9FDA-A12FA4D5650D}" dt="2017-08-25T05:44:42.799" v="69" actId="2696"/>
        <pc:sldMkLst>
          <pc:docMk/>
          <pc:sldMk cId="3299855870" sldId="1305"/>
        </pc:sldMkLst>
      </pc:sldChg>
      <pc:sldChg chg="del">
        <pc:chgData name="István Novák" userId="79da757d3d2b5baa" providerId="LiveId" clId="{BD917941-87E0-4725-9FDA-A12FA4D5650D}" dt="2017-08-25T05:44:42.407" v="51" actId="2696"/>
        <pc:sldMkLst>
          <pc:docMk/>
          <pc:sldMk cId="1525083316" sldId="13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8/25/2017</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8/25/2017</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74EBE7-B81D-4A73-8B83-5224605192DD}" type="datetime1">
              <a:rPr lang="en-US" smtClean="0"/>
              <a:t>8/25/2017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59485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52D52ED-D19F-49FF-8190-0D5D7155F0AD}" type="datetime1">
              <a:rPr lang="en-US" smtClean="0"/>
              <a:t>8/25/2017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76915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7EE4C35-FC9D-4B19-B296-228376F2C042}" type="datetime1">
              <a:rPr lang="en-US" smtClean="0"/>
              <a:t>8/25/2017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02149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2083255-FFCB-488E-ACE4-A149A307189E}" type="datetime1">
              <a:rPr lang="en-US" smtClean="0"/>
              <a:t>8/25/2017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82018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sp>
        <p:nvSpPr>
          <p:cNvPr id="7" name="Rectangle 6"/>
          <p:cNvSpPr/>
          <p:nvPr userDrawn="1"/>
        </p:nvSpPr>
        <p:spPr bwMode="auto">
          <a:xfrm>
            <a:off x="457200" y="479425"/>
            <a:ext cx="2651731" cy="548634"/>
          </a:xfrm>
          <a:prstGeom prst="rect">
            <a:avLst/>
          </a:prstGeom>
          <a:noFill/>
          <a:ln w="25400" cap="sq">
            <a:solidFill>
              <a:srgbClr val="FFFFFF"/>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5833">
                      <a:srgbClr val="FFFFFF"/>
                    </a:gs>
                    <a:gs pos="15000">
                      <a:srgbClr val="FFFFFF"/>
                    </a:gs>
                  </a:gsLst>
                  <a:lin ang="5400000" scaled="0"/>
                </a:gradFill>
                <a:effectLst/>
                <a:uLnTx/>
                <a:uFillTx/>
                <a:latin typeface="+mn-lt"/>
                <a:ea typeface="Segoe UI" pitchFamily="34" charset="0"/>
                <a:cs typeface="Segoe UI" pitchFamily="34" charset="0"/>
              </a:rPr>
              <a:t>Product logo goes here</a:t>
            </a:r>
          </a:p>
        </p:txBody>
      </p:sp>
    </p:spTree>
    <p:extLst>
      <p:ext uri="{BB962C8B-B14F-4D97-AF65-F5344CB8AC3E}">
        <p14:creationId xmlns:p14="http://schemas.microsoft.com/office/powerpoint/2010/main" val="3064142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bwMode="auto">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sp>
        <p:nvSpPr>
          <p:cNvPr id="10" name="Rectangle 9"/>
          <p:cNvSpPr/>
          <p:nvPr userDrawn="1"/>
        </p:nvSpPr>
        <p:spPr bwMode="auto">
          <a:xfrm>
            <a:off x="457200" y="479425"/>
            <a:ext cx="2651731" cy="548634"/>
          </a:xfrm>
          <a:prstGeom prst="rect">
            <a:avLst/>
          </a:prstGeom>
          <a:noFill/>
          <a:ln w="25400" cap="sq">
            <a:solidFill>
              <a:srgbClr val="FFFFFF"/>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5833">
                      <a:srgbClr val="FFFFFF"/>
                    </a:gs>
                    <a:gs pos="15000">
                      <a:srgbClr val="FFFFFF"/>
                    </a:gs>
                  </a:gsLst>
                  <a:lin ang="5400000" scaled="0"/>
                </a:gradFill>
                <a:effectLst/>
                <a:uLnTx/>
                <a:uFillTx/>
                <a:latin typeface="+mn-lt"/>
                <a:ea typeface="Segoe UI" pitchFamily="34" charset="0"/>
                <a:cs typeface="Segoe UI" pitchFamily="34" charset="0"/>
              </a:rPr>
              <a:t>Product logo goes here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
            <a:ext cx="12436714"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702" y="212563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899"/>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p:nvPr>
        </p:nvSpPr>
        <p:spPr bwMode="ltGray">
          <a:xfrm>
            <a:off x="274702" y="3954441"/>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Click to 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7200" y="6305103"/>
            <a:ext cx="1005840" cy="195077"/>
          </a:xfrm>
          <a:prstGeom prst="rect">
            <a:avLst/>
          </a:prstGeom>
        </p:spPr>
      </p:pic>
      <p:sp>
        <p:nvSpPr>
          <p:cNvPr id="14" name="Rectangle 13"/>
          <p:cNvSpPr/>
          <p:nvPr userDrawn="1"/>
        </p:nvSpPr>
        <p:spPr bwMode="auto">
          <a:xfrm>
            <a:off x="457200" y="479425"/>
            <a:ext cx="2651731" cy="548634"/>
          </a:xfrm>
          <a:prstGeom prst="rect">
            <a:avLst/>
          </a:prstGeom>
          <a:noFill/>
          <a:ln w="25400" cap="sq">
            <a:solidFill>
              <a:srgbClr val="0072C6"/>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5833">
                      <a:srgbClr val="0072C6"/>
                    </a:gs>
                    <a:gs pos="15000">
                      <a:srgbClr val="0072C6"/>
                    </a:gs>
                  </a:gsLst>
                  <a:lin ang="5400000" scaled="0"/>
                </a:gradFill>
                <a:effectLst/>
                <a:uLnTx/>
                <a:uFillTx/>
                <a:latin typeface="+mn-lt"/>
                <a:ea typeface="Segoe UI" pitchFamily="34" charset="0"/>
                <a:cs typeface="Segoe UI" pitchFamily="34" charset="0"/>
              </a:rPr>
              <a:t>Product logo goes here</a:t>
            </a:r>
          </a:p>
        </p:txBody>
      </p:sp>
    </p:spTree>
    <p:extLst>
      <p:ext uri="{BB962C8B-B14F-4D97-AF65-F5344CB8AC3E}">
        <p14:creationId xmlns:p14="http://schemas.microsoft.com/office/powerpoint/2010/main" val="3757537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5 ">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356" y="0"/>
            <a:ext cx="12425757"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121128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1287"/>
            <a:ext cx="7315200" cy="182880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a:t>Presentation title</a:t>
            </a:r>
          </a:p>
        </p:txBody>
      </p:sp>
      <p:sp>
        <p:nvSpPr>
          <p:cNvPr id="7" name="Text Placeholder 4"/>
          <p:cNvSpPr>
            <a:spLocks noGrp="1"/>
          </p:cNvSpPr>
          <p:nvPr>
            <p:ph type="body" sz="quarter" idx="12" hasCustomPrompt="1"/>
          </p:nvPr>
        </p:nvSpPr>
        <p:spPr bwMode="ltGray">
          <a:xfrm>
            <a:off x="274702" y="3030562"/>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867073" y="6287386"/>
            <a:ext cx="1005840" cy="195077"/>
          </a:xfrm>
          <a:prstGeom prst="rect">
            <a:avLst/>
          </a:prstGeom>
        </p:spPr>
      </p:pic>
      <p:sp>
        <p:nvSpPr>
          <p:cNvPr id="18" name="Rectangle 17"/>
          <p:cNvSpPr/>
          <p:nvPr userDrawn="1"/>
        </p:nvSpPr>
        <p:spPr bwMode="auto">
          <a:xfrm>
            <a:off x="457580" y="479425"/>
            <a:ext cx="2651731" cy="548634"/>
          </a:xfrm>
          <a:prstGeom prst="rect">
            <a:avLst/>
          </a:prstGeom>
          <a:noFill/>
          <a:ln w="25400" cap="sq">
            <a:solidFill>
              <a:srgbClr val="FFFFFF"/>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5833">
                      <a:srgbClr val="FFFFFF"/>
                    </a:gs>
                    <a:gs pos="15000">
                      <a:srgbClr val="FFFFFF"/>
                    </a:gs>
                  </a:gsLst>
                  <a:lin ang="5400000" scaled="0"/>
                </a:gradFill>
                <a:effectLst/>
                <a:uLnTx/>
                <a:uFillTx/>
                <a:latin typeface="+mn-lt"/>
                <a:ea typeface="Segoe UI" pitchFamily="34" charset="0"/>
                <a:cs typeface="Segoe UI" pitchFamily="34" charset="0"/>
              </a:rPr>
              <a:t>Product logo goes here</a:t>
            </a:r>
          </a:p>
        </p:txBody>
      </p:sp>
    </p:spTree>
    <p:extLst>
      <p:ext uri="{BB962C8B-B14F-4D97-AF65-F5344CB8AC3E}">
        <p14:creationId xmlns:p14="http://schemas.microsoft.com/office/powerpoint/2010/main" val="2848133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6 ">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 y="0"/>
            <a:ext cx="12436030" cy="699734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973054" y="6320023"/>
            <a:ext cx="1005840" cy="195077"/>
          </a:xfrm>
          <a:prstGeom prst="rect">
            <a:avLst/>
          </a:prstGeom>
        </p:spPr>
      </p:pic>
      <p:sp>
        <p:nvSpPr>
          <p:cNvPr id="12" name="Rectangle 11"/>
          <p:cNvSpPr/>
          <p:nvPr userDrawn="1"/>
        </p:nvSpPr>
        <p:spPr bwMode="gray">
          <a:xfrm>
            <a:off x="274702" y="1211263"/>
            <a:ext cx="7315200" cy="45720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638" y="1211263"/>
            <a:ext cx="7315200" cy="182880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bwMode="ltGray">
          <a:xfrm>
            <a:off x="274702" y="3030538"/>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a:t>Speaker Name</a:t>
            </a:r>
          </a:p>
        </p:txBody>
      </p:sp>
      <p:sp>
        <p:nvSpPr>
          <p:cNvPr id="16" name="Rectangle 15"/>
          <p:cNvSpPr/>
          <p:nvPr userDrawn="1"/>
        </p:nvSpPr>
        <p:spPr bwMode="auto">
          <a:xfrm>
            <a:off x="457580" y="4960286"/>
            <a:ext cx="2651731" cy="548634"/>
          </a:xfrm>
          <a:prstGeom prst="rect">
            <a:avLst/>
          </a:prstGeom>
          <a:noFill/>
          <a:ln w="25400" cap="sq">
            <a:solidFill>
              <a:srgbClr val="FFFFFF"/>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5833">
                      <a:srgbClr val="FFFFFF"/>
                    </a:gs>
                    <a:gs pos="15000">
                      <a:srgbClr val="FFFFFF"/>
                    </a:gs>
                  </a:gsLst>
                  <a:lin ang="5400000" scaled="0"/>
                </a:gradFill>
                <a:effectLst/>
                <a:uLnTx/>
                <a:uFillTx/>
                <a:latin typeface="+mn-lt"/>
                <a:ea typeface="Segoe UI" pitchFamily="34" charset="0"/>
                <a:cs typeface="Segoe UI" pitchFamily="34" charset="0"/>
              </a:rPr>
              <a:t>Product logo goes here</a:t>
            </a:r>
          </a:p>
        </p:txBody>
      </p:sp>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sp>
        <p:nvSpPr>
          <p:cNvPr id="13" name="Rectangle 12"/>
          <p:cNvSpPr/>
          <p:nvPr userDrawn="1"/>
        </p:nvSpPr>
        <p:spPr bwMode="gray">
          <a:xfrm>
            <a:off x="274701" y="2125637"/>
            <a:ext cx="8751847"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702" y="2123899"/>
            <a:ext cx="8751846" cy="18305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2"/>
          <p:cNvSpPr>
            <a:spLocks noGrp="1"/>
          </p:cNvSpPr>
          <p:nvPr>
            <p:ph type="body" sz="quarter" idx="14"/>
          </p:nvPr>
        </p:nvSpPr>
        <p:spPr bwMode="ltGray">
          <a:xfrm>
            <a:off x="274702" y="3954441"/>
            <a:ext cx="8751846"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Click to edit Master text styles</a:t>
            </a:r>
          </a:p>
        </p:txBody>
      </p:sp>
    </p:spTree>
    <p:extLst>
      <p:ext uri="{BB962C8B-B14F-4D97-AF65-F5344CB8AC3E}">
        <p14:creationId xmlns:p14="http://schemas.microsoft.com/office/powerpoint/2010/main" val="1689577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4905647"/>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66" r:id="rId2"/>
    <p:sldLayoutId id="2147484188" r:id="rId3"/>
    <p:sldLayoutId id="2147484192" r:id="rId4"/>
    <p:sldLayoutId id="2147484162" r:id="rId5"/>
    <p:sldLayoutId id="2147484191" r:id="rId6"/>
    <p:sldLayoutId id="2147484105" r:id="rId7"/>
    <p:sldLayoutId id="2147484182" r:id="rId8"/>
    <p:sldLayoutId id="2147484130" r:id="rId9"/>
    <p:sldLayoutId id="2147484101" r:id="rId10"/>
    <p:sldLayoutId id="2147484102" r:id="rId11"/>
    <p:sldLayoutId id="2147484087" r:id="rId12"/>
    <p:sldLayoutId id="2147484098" r:id="rId13"/>
    <p:sldLayoutId id="2147484086" r:id="rId14"/>
    <p:sldLayoutId id="2147484107" r:id="rId15"/>
    <p:sldLayoutId id="2147484099" r:id="rId16"/>
    <p:sldLayoutId id="2147484100" r:id="rId17"/>
    <p:sldLayoutId id="2147484089" r:id="rId18"/>
    <p:sldLayoutId id="2147484106" r:id="rId19"/>
    <p:sldLayoutId id="2147484092" r:id="rId20"/>
    <p:sldLayoutId id="2147484093" r:id="rId21"/>
    <p:sldLayoutId id="2147484127" r:id="rId22"/>
    <p:sldLayoutId id="2147484128" r:id="rId23"/>
    <p:sldLayoutId id="2147484129" r:id="rId24"/>
    <p:sldLayoutId id="2147484094" r:id="rId25"/>
    <p:sldLayoutId id="2147484096" r:id="rId26"/>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paulcbrunson.com/2014/02/lottery-test/" TargetMode="External"/><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magnifying-glass-magnifier-glass-189254/" TargetMode="External"/><Relationship Id="rId7" Type="http://schemas.openxmlformats.org/officeDocument/2006/relationships/hyperlink" Target="https://en.wikipedia.org/wiki/File:Rubik%27s_cube.svg" TargetMode="External"/><Relationship Id="rId2" Type="http://schemas.openxmlformats.org/officeDocument/2006/relationships/image" Target="../media/image6.png"/><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hyperlink" Target="http://x3lectric.deviantart.com/art/Lightspeed-45148586"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openclipart.org/detail/126949/Bow_and_Arrow" TargetMode="External"/><Relationship Id="rId5" Type="http://schemas.openxmlformats.org/officeDocument/2006/relationships/image" Target="../media/image10.png"/><Relationship Id="rId4" Type="http://schemas.openxmlformats.org/officeDocument/2006/relationships/hyperlink" Target="http://openclipart.org/detail/1997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hyperlink" Target="http://www.wbasa.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13581" y="2129110"/>
            <a:ext cx="8352928" cy="2167165"/>
          </a:xfrm>
        </p:spPr>
        <p:txBody>
          <a:bodyPr anchor="ctr"/>
          <a:lstStyle/>
          <a:p>
            <a:r>
              <a:rPr lang="hu-HU" dirty="0"/>
              <a:t>„Agilis-e vagy?” – egy váltókezelő naplója</a:t>
            </a:r>
            <a:endParaRPr lang="en-US" dirty="0"/>
          </a:p>
        </p:txBody>
      </p:sp>
      <p:sp>
        <p:nvSpPr>
          <p:cNvPr id="14" name="Text Placeholder 13"/>
          <p:cNvSpPr>
            <a:spLocks noGrp="1"/>
          </p:cNvSpPr>
          <p:nvPr>
            <p:ph type="body" sz="quarter" idx="14"/>
          </p:nvPr>
        </p:nvSpPr>
        <p:spPr>
          <a:xfrm>
            <a:off x="313581" y="4433366"/>
            <a:ext cx="8352928" cy="1217211"/>
          </a:xfrm>
        </p:spPr>
        <p:txBody>
          <a:bodyPr/>
          <a:lstStyle/>
          <a:p>
            <a:r>
              <a:rPr lang="en-US" dirty="0"/>
              <a:t>Novák</a:t>
            </a:r>
            <a:r>
              <a:rPr lang="hu-HU" dirty="0"/>
              <a:t> István</a:t>
            </a:r>
            <a:br>
              <a:rPr lang="hu-HU" dirty="0"/>
            </a:br>
            <a:r>
              <a:rPr lang="hu-HU" sz="2400" i="1" dirty="0"/>
              <a:t>SoftwArt</a:t>
            </a:r>
            <a:endParaRPr lang="en-US" sz="2400" i="1" dirty="0"/>
          </a:p>
        </p:txBody>
      </p:sp>
    </p:spTree>
    <p:extLst>
      <p:ext uri="{BB962C8B-B14F-4D97-AF65-F5344CB8AC3E}">
        <p14:creationId xmlns:p14="http://schemas.microsoft.com/office/powerpoint/2010/main" val="287461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24BF-24FE-44C2-BC47-BFAFB9EA819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E1F3DA5-FFB2-4167-B7C9-A79A92998F6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 y="-1166416"/>
            <a:ext cx="12436474" cy="9327356"/>
          </a:xfrm>
          <a:prstGeom prst="rect">
            <a:avLst/>
          </a:prstGeom>
        </p:spPr>
      </p:pic>
      <p:sp>
        <p:nvSpPr>
          <p:cNvPr id="5" name="TextBox 4">
            <a:extLst>
              <a:ext uri="{FF2B5EF4-FFF2-40B4-BE49-F238E27FC236}">
                <a16:creationId xmlns:a16="http://schemas.microsoft.com/office/drawing/2014/main" id="{61A68AE4-111A-4031-A08E-A93E3F4FB3E7}"/>
              </a:ext>
            </a:extLst>
          </p:cNvPr>
          <p:cNvSpPr txBox="1"/>
          <p:nvPr/>
        </p:nvSpPr>
        <p:spPr>
          <a:xfrm>
            <a:off x="817637" y="3433960"/>
            <a:ext cx="10873208" cy="3231654"/>
          </a:xfrm>
          <a:prstGeom prst="rect">
            <a:avLst/>
          </a:prstGeom>
          <a:solidFill>
            <a:schemeClr val="accent5">
              <a:lumMod val="50000"/>
            </a:schemeClr>
          </a:solidFill>
        </p:spPr>
        <p:txBody>
          <a:bodyPr wrap="square" lIns="182880" tIns="365760" rIns="182880" bIns="365760" rtlCol="0">
            <a:spAutoFit/>
          </a:bodyPr>
          <a:lstStyle/>
          <a:p>
            <a:pPr algn="ctr">
              <a:lnSpc>
                <a:spcPct val="90000"/>
              </a:lnSpc>
            </a:pPr>
            <a:r>
              <a:rPr lang="hu-HU" sz="3600" dirty="0">
                <a:gradFill>
                  <a:gsLst>
                    <a:gs pos="2917">
                      <a:schemeClr val="tx1"/>
                    </a:gs>
                    <a:gs pos="30000">
                      <a:schemeClr val="tx1"/>
                    </a:gs>
                  </a:gsLst>
                  <a:lin ang="5400000" scaled="0"/>
                </a:gradFill>
                <a:latin typeface="+mj-lt"/>
              </a:rPr>
              <a:t>A nagy lépés nulla helyett egy lottószelvény kitöltése.</a:t>
            </a:r>
          </a:p>
          <a:p>
            <a:pPr algn="ctr">
              <a:lnSpc>
                <a:spcPct val="90000"/>
              </a:lnSpc>
            </a:pPr>
            <a:br>
              <a:rPr lang="hu-HU" sz="3600" dirty="0">
                <a:gradFill>
                  <a:gsLst>
                    <a:gs pos="2917">
                      <a:schemeClr val="tx1"/>
                    </a:gs>
                    <a:gs pos="30000">
                      <a:schemeClr val="tx1"/>
                    </a:gs>
                  </a:gsLst>
                  <a:lin ang="5400000" scaled="0"/>
                </a:gradFill>
                <a:latin typeface="+mj-lt"/>
              </a:rPr>
            </a:br>
            <a:r>
              <a:rPr lang="hu-HU" sz="5400" dirty="0">
                <a:gradFill>
                  <a:gsLst>
                    <a:gs pos="2917">
                      <a:schemeClr val="tx1"/>
                    </a:gs>
                    <a:gs pos="30000">
                      <a:schemeClr val="tx1"/>
                    </a:gs>
                  </a:gsLst>
                  <a:lin ang="5400000" scaled="0"/>
                </a:gradFill>
                <a:latin typeface="+mj-lt"/>
              </a:rPr>
              <a:t>#1: Az érték fontosabb, mint a konkrét módszer.</a:t>
            </a:r>
            <a:endParaRPr lang="en-US" sz="3600" dirty="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174030990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10390AC-ACAA-4233-AE4F-FCC1C10D11D8}"/>
              </a:ext>
            </a:extLst>
          </p:cNvPr>
          <p:cNvSpPr/>
          <p:nvPr/>
        </p:nvSpPr>
        <p:spPr bwMode="auto">
          <a:xfrm>
            <a:off x="4057997" y="1985094"/>
            <a:ext cx="3528392" cy="3528392"/>
          </a:xfrm>
          <a:prstGeom prst="ellipse">
            <a:avLst/>
          </a:prstGeom>
          <a:noFill/>
          <a:ln w="762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a:extLst>
              <a:ext uri="{FF2B5EF4-FFF2-40B4-BE49-F238E27FC236}">
                <a16:creationId xmlns:a16="http://schemas.microsoft.com/office/drawing/2014/main" id="{D666AD8C-8AAF-45B5-BA15-A7A3FEF03D43}"/>
              </a:ext>
            </a:extLst>
          </p:cNvPr>
          <p:cNvGrpSpPr/>
          <p:nvPr/>
        </p:nvGrpSpPr>
        <p:grpSpPr>
          <a:xfrm>
            <a:off x="4832018" y="904974"/>
            <a:ext cx="1980350" cy="1872208"/>
            <a:chOff x="4832018" y="904974"/>
            <a:chExt cx="1980350" cy="1872208"/>
          </a:xfrm>
        </p:grpSpPr>
        <p:pic>
          <p:nvPicPr>
            <p:cNvPr id="6" name="Picture 5">
              <a:extLst>
                <a:ext uri="{FF2B5EF4-FFF2-40B4-BE49-F238E27FC236}">
                  <a16:creationId xmlns:a16="http://schemas.microsoft.com/office/drawing/2014/main" id="{59D544B4-103F-433C-A4A3-D61B2FC6676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10125" y="1697062"/>
              <a:ext cx="1098122" cy="1080120"/>
            </a:xfrm>
            <a:prstGeom prst="rect">
              <a:avLst/>
            </a:prstGeom>
          </p:spPr>
        </p:pic>
        <p:sp>
          <p:nvSpPr>
            <p:cNvPr id="7" name="TextBox 6">
              <a:extLst>
                <a:ext uri="{FF2B5EF4-FFF2-40B4-BE49-F238E27FC236}">
                  <a16:creationId xmlns:a16="http://schemas.microsoft.com/office/drawing/2014/main" id="{FD592D41-0C03-4981-8AA5-FF4DF3AAD41B}"/>
                </a:ext>
              </a:extLst>
            </p:cNvPr>
            <p:cNvSpPr txBox="1"/>
            <p:nvPr/>
          </p:nvSpPr>
          <p:spPr>
            <a:xfrm>
              <a:off x="4832018" y="904974"/>
              <a:ext cx="1980350" cy="904863"/>
            </a:xfrm>
            <a:prstGeom prst="rect">
              <a:avLst/>
            </a:prstGeom>
            <a:noFill/>
          </p:spPr>
          <p:txBody>
            <a:bodyPr wrap="none" lIns="182880" tIns="146304" rIns="182880" bIns="146304" rtlCol="0">
              <a:spAutoFit/>
            </a:bodyPr>
            <a:lstStyle/>
            <a:p>
              <a:pPr>
                <a:lnSpc>
                  <a:spcPct val="90000"/>
                </a:lnSpc>
              </a:pPr>
              <a:r>
                <a:rPr lang="hu-HU" sz="4400" dirty="0">
                  <a:gradFill>
                    <a:gsLst>
                      <a:gs pos="2917">
                        <a:schemeClr val="tx1"/>
                      </a:gs>
                      <a:gs pos="30000">
                        <a:schemeClr val="tx1"/>
                      </a:gs>
                    </a:gsLst>
                    <a:lin ang="5400000" scaled="0"/>
                  </a:gradFill>
                  <a:latin typeface="+mj-lt"/>
                </a:rPr>
                <a:t>Fókusz</a:t>
              </a:r>
              <a:endParaRPr lang="en-US" sz="4400" dirty="0">
                <a:gradFill>
                  <a:gsLst>
                    <a:gs pos="2917">
                      <a:schemeClr val="tx1"/>
                    </a:gs>
                    <a:gs pos="30000">
                      <a:schemeClr val="tx1"/>
                    </a:gs>
                  </a:gsLst>
                  <a:lin ang="5400000" scaled="0"/>
                </a:gradFill>
                <a:latin typeface="+mj-lt"/>
              </a:endParaRPr>
            </a:p>
          </p:txBody>
        </p:sp>
      </p:grpSp>
      <p:grpSp>
        <p:nvGrpSpPr>
          <p:cNvPr id="19" name="Group 18">
            <a:extLst>
              <a:ext uri="{FF2B5EF4-FFF2-40B4-BE49-F238E27FC236}">
                <a16:creationId xmlns:a16="http://schemas.microsoft.com/office/drawing/2014/main" id="{74F74C98-8D94-4023-AEC3-072104098F6E}"/>
              </a:ext>
            </a:extLst>
          </p:cNvPr>
          <p:cNvGrpSpPr/>
          <p:nvPr/>
        </p:nvGrpSpPr>
        <p:grpSpPr>
          <a:xfrm>
            <a:off x="6578277" y="3842579"/>
            <a:ext cx="4104456" cy="1382875"/>
            <a:chOff x="6578277" y="3842579"/>
            <a:chExt cx="4104456" cy="1382875"/>
          </a:xfrm>
        </p:grpSpPr>
        <p:pic>
          <p:nvPicPr>
            <p:cNvPr id="12" name="Picture 11">
              <a:extLst>
                <a:ext uri="{FF2B5EF4-FFF2-40B4-BE49-F238E27FC236}">
                  <a16:creationId xmlns:a16="http://schemas.microsoft.com/office/drawing/2014/main" id="{3F91CBD2-6FD3-410B-9CE0-3F59B87B343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578277" y="3842579"/>
              <a:ext cx="1728593" cy="1382875"/>
            </a:xfrm>
            <a:prstGeom prst="rect">
              <a:avLst/>
            </a:prstGeom>
            <a:effectLst>
              <a:softEdge rad="317500"/>
            </a:effectLst>
          </p:spPr>
        </p:pic>
        <p:sp>
          <p:nvSpPr>
            <p:cNvPr id="13" name="TextBox 12">
              <a:extLst>
                <a:ext uri="{FF2B5EF4-FFF2-40B4-BE49-F238E27FC236}">
                  <a16:creationId xmlns:a16="http://schemas.microsoft.com/office/drawing/2014/main" id="{B994D802-150C-41CA-A9BA-A696878EE3FC}"/>
                </a:ext>
              </a:extLst>
            </p:cNvPr>
            <p:cNvSpPr txBox="1"/>
            <p:nvPr/>
          </p:nvSpPr>
          <p:spPr>
            <a:xfrm>
              <a:off x="8106066" y="4096309"/>
              <a:ext cx="2576667" cy="904863"/>
            </a:xfrm>
            <a:prstGeom prst="rect">
              <a:avLst/>
            </a:prstGeom>
            <a:noFill/>
          </p:spPr>
          <p:txBody>
            <a:bodyPr wrap="none" lIns="182880" tIns="146304" rIns="182880" bIns="146304" rtlCol="0">
              <a:spAutoFit/>
            </a:bodyPr>
            <a:lstStyle/>
            <a:p>
              <a:pPr>
                <a:lnSpc>
                  <a:spcPct val="90000"/>
                </a:lnSpc>
              </a:pPr>
              <a:r>
                <a:rPr lang="hu-HU" sz="4400" dirty="0">
                  <a:gradFill>
                    <a:gsLst>
                      <a:gs pos="2917">
                        <a:schemeClr val="tx1"/>
                      </a:gs>
                      <a:gs pos="30000">
                        <a:schemeClr val="tx1"/>
                      </a:gs>
                    </a:gsLst>
                    <a:lin ang="5400000" scaled="0"/>
                  </a:gradFill>
                  <a:latin typeface="+mj-lt"/>
                </a:rPr>
                <a:t>Sebesség</a:t>
              </a:r>
              <a:endParaRPr lang="en-US" sz="4400" dirty="0">
                <a:gradFill>
                  <a:gsLst>
                    <a:gs pos="2917">
                      <a:schemeClr val="tx1"/>
                    </a:gs>
                    <a:gs pos="30000">
                      <a:schemeClr val="tx1"/>
                    </a:gs>
                  </a:gsLst>
                  <a:lin ang="5400000" scaled="0"/>
                </a:gradFill>
                <a:latin typeface="+mj-lt"/>
              </a:endParaRPr>
            </a:p>
          </p:txBody>
        </p:sp>
      </p:grpSp>
      <p:grpSp>
        <p:nvGrpSpPr>
          <p:cNvPr id="20" name="Group 19">
            <a:extLst>
              <a:ext uri="{FF2B5EF4-FFF2-40B4-BE49-F238E27FC236}">
                <a16:creationId xmlns:a16="http://schemas.microsoft.com/office/drawing/2014/main" id="{6C13905F-1A6D-4F26-AD5E-940FF4A6755C}"/>
              </a:ext>
            </a:extLst>
          </p:cNvPr>
          <p:cNvGrpSpPr/>
          <p:nvPr/>
        </p:nvGrpSpPr>
        <p:grpSpPr>
          <a:xfrm>
            <a:off x="457597" y="3863835"/>
            <a:ext cx="4492508" cy="1340361"/>
            <a:chOff x="457597" y="3863835"/>
            <a:chExt cx="4492508" cy="1340361"/>
          </a:xfrm>
        </p:grpSpPr>
        <p:sp>
          <p:nvSpPr>
            <p:cNvPr id="15" name="TextBox 14">
              <a:extLst>
                <a:ext uri="{FF2B5EF4-FFF2-40B4-BE49-F238E27FC236}">
                  <a16:creationId xmlns:a16="http://schemas.microsoft.com/office/drawing/2014/main" id="{FCDF0E87-EB38-46BF-A152-E02C7EF85417}"/>
                </a:ext>
              </a:extLst>
            </p:cNvPr>
            <p:cNvSpPr txBox="1"/>
            <p:nvPr/>
          </p:nvSpPr>
          <p:spPr>
            <a:xfrm>
              <a:off x="457597" y="4096309"/>
              <a:ext cx="3205814" cy="904863"/>
            </a:xfrm>
            <a:prstGeom prst="rect">
              <a:avLst/>
            </a:prstGeom>
            <a:noFill/>
          </p:spPr>
          <p:txBody>
            <a:bodyPr wrap="none" lIns="182880" tIns="146304" rIns="182880" bIns="146304" rtlCol="0">
              <a:spAutoFit/>
            </a:bodyPr>
            <a:lstStyle/>
            <a:p>
              <a:pPr>
                <a:lnSpc>
                  <a:spcPct val="90000"/>
                </a:lnSpc>
              </a:pPr>
              <a:r>
                <a:rPr lang="hu-HU" sz="4400" dirty="0">
                  <a:gradFill>
                    <a:gsLst>
                      <a:gs pos="2917">
                        <a:schemeClr val="tx1"/>
                      </a:gs>
                      <a:gs pos="30000">
                        <a:schemeClr val="tx1"/>
                      </a:gs>
                    </a:gsLst>
                    <a:lin ang="5400000" scaled="0"/>
                  </a:gradFill>
                  <a:latin typeface="+mj-lt"/>
                </a:rPr>
                <a:t>Értékállóság</a:t>
              </a:r>
              <a:endParaRPr lang="en-US" sz="4400" dirty="0">
                <a:gradFill>
                  <a:gsLst>
                    <a:gs pos="2917">
                      <a:schemeClr val="tx1"/>
                    </a:gs>
                    <a:gs pos="30000">
                      <a:schemeClr val="tx1"/>
                    </a:gs>
                  </a:gsLst>
                  <a:lin ang="5400000" scaled="0"/>
                </a:gradFill>
                <a:latin typeface="+mj-lt"/>
              </a:endParaRPr>
            </a:p>
          </p:txBody>
        </p:sp>
        <p:pic>
          <p:nvPicPr>
            <p:cNvPr id="17" name="Picture 16">
              <a:extLst>
                <a:ext uri="{FF2B5EF4-FFF2-40B4-BE49-F238E27FC236}">
                  <a16:creationId xmlns:a16="http://schemas.microsoft.com/office/drawing/2014/main" id="{AF5A286B-1C10-4CD7-B258-C1B2C02ADB0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663411" y="3863835"/>
              <a:ext cx="1286694" cy="1340361"/>
            </a:xfrm>
            <a:prstGeom prst="rect">
              <a:avLst/>
            </a:prstGeom>
          </p:spPr>
        </p:pic>
      </p:grpSp>
    </p:spTree>
    <p:extLst>
      <p:ext uri="{BB962C8B-B14F-4D97-AF65-F5344CB8AC3E}">
        <p14:creationId xmlns:p14="http://schemas.microsoft.com/office/powerpoint/2010/main" val="3506522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47247D-4664-4C24-AAD9-500FB386663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57797" y="3556412"/>
            <a:ext cx="2592288" cy="2592288"/>
          </a:xfrm>
          <a:prstGeom prst="rect">
            <a:avLst/>
          </a:prstGeom>
        </p:spPr>
      </p:pic>
      <p:pic>
        <p:nvPicPr>
          <p:cNvPr id="3" name="Picture 2">
            <a:extLst>
              <a:ext uri="{FF2B5EF4-FFF2-40B4-BE49-F238E27FC236}">
                <a16:creationId xmlns:a16="http://schemas.microsoft.com/office/drawing/2014/main" id="{836D1E53-9D13-4FFA-BD89-891FBC7E51C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10087483">
            <a:off x="7924103" y="3009888"/>
            <a:ext cx="1924002" cy="3482356"/>
          </a:xfrm>
          <a:prstGeom prst="rect">
            <a:avLst/>
          </a:prstGeom>
        </p:spPr>
      </p:pic>
      <p:sp>
        <p:nvSpPr>
          <p:cNvPr id="4" name="TextBox 3">
            <a:extLst>
              <a:ext uri="{FF2B5EF4-FFF2-40B4-BE49-F238E27FC236}">
                <a16:creationId xmlns:a16="http://schemas.microsoft.com/office/drawing/2014/main" id="{CD03038A-90B8-48BD-9CAD-DEAE26A9E4C1}"/>
              </a:ext>
            </a:extLst>
          </p:cNvPr>
          <p:cNvSpPr txBox="1"/>
          <p:nvPr/>
        </p:nvSpPr>
        <p:spPr>
          <a:xfrm>
            <a:off x="745629" y="760958"/>
            <a:ext cx="10873208" cy="2234458"/>
          </a:xfrm>
          <a:prstGeom prst="rect">
            <a:avLst/>
          </a:prstGeom>
          <a:solidFill>
            <a:schemeClr val="accent5">
              <a:lumMod val="50000"/>
            </a:schemeClr>
          </a:solidFill>
        </p:spPr>
        <p:txBody>
          <a:bodyPr wrap="square" lIns="182880" tIns="365760" rIns="182880" bIns="365760" rtlCol="0">
            <a:spAutoFit/>
          </a:bodyPr>
          <a:lstStyle/>
          <a:p>
            <a:pPr algn="ctr">
              <a:lnSpc>
                <a:spcPct val="90000"/>
              </a:lnSpc>
            </a:pPr>
            <a:r>
              <a:rPr lang="hu-HU" sz="5400" dirty="0">
                <a:gradFill>
                  <a:gsLst>
                    <a:gs pos="2917">
                      <a:schemeClr val="tx1"/>
                    </a:gs>
                    <a:gs pos="30000">
                      <a:schemeClr val="tx1"/>
                    </a:gs>
                  </a:gsLst>
                  <a:lin ang="5400000" scaled="0"/>
                </a:gradFill>
                <a:latin typeface="+mj-lt"/>
              </a:rPr>
              <a:t>#2: A célok nem keverendők az eszközökkel és feladatokkal!</a:t>
            </a:r>
            <a:endParaRPr lang="en-US" sz="3600" dirty="0">
              <a:gradFill>
                <a:gsLst>
                  <a:gs pos="2917">
                    <a:schemeClr val="tx1"/>
                  </a:gs>
                  <a:gs pos="30000">
                    <a:schemeClr val="tx1"/>
                  </a:gs>
                </a:gsLst>
                <a:lin ang="5400000" scaled="0"/>
              </a:gradFill>
              <a:latin typeface="+mj-lt"/>
            </a:endParaRPr>
          </a:p>
        </p:txBody>
      </p:sp>
      <p:sp>
        <p:nvSpPr>
          <p:cNvPr id="5" name="Rectangle 4">
            <a:extLst>
              <a:ext uri="{FF2B5EF4-FFF2-40B4-BE49-F238E27FC236}">
                <a16:creationId xmlns:a16="http://schemas.microsoft.com/office/drawing/2014/main" id="{31FF1988-4DB4-4868-9FE0-EDEB815A271C}"/>
              </a:ext>
            </a:extLst>
          </p:cNvPr>
          <p:cNvSpPr/>
          <p:nvPr/>
        </p:nvSpPr>
        <p:spPr>
          <a:xfrm>
            <a:off x="4883884" y="3820042"/>
            <a:ext cx="3131916" cy="1862048"/>
          </a:xfrm>
          <a:prstGeom prst="rect">
            <a:avLst/>
          </a:prstGeom>
          <a:noFill/>
        </p:spPr>
        <p:txBody>
          <a:bodyPr wrap="square" lIns="91440" tIns="45720" rIns="91440" bIns="45720">
            <a:spAutoFit/>
          </a:bodyPr>
          <a:lstStyle/>
          <a:p>
            <a:pPr algn="ctr"/>
            <a:r>
              <a:rPr lang="hu-HU" sz="11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Tree>
    <p:extLst>
      <p:ext uri="{BB962C8B-B14F-4D97-AF65-F5344CB8AC3E}">
        <p14:creationId xmlns:p14="http://schemas.microsoft.com/office/powerpoint/2010/main" val="273291389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01430E8-6AE3-4806-B129-0044DB1BD3D5}"/>
              </a:ext>
            </a:extLst>
          </p:cNvPr>
          <p:cNvSpPr/>
          <p:nvPr/>
        </p:nvSpPr>
        <p:spPr bwMode="auto">
          <a:xfrm>
            <a:off x="2905779" y="3425254"/>
            <a:ext cx="6048672" cy="3024336"/>
          </a:xfrm>
          <a:prstGeom prst="ellipse">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hu-HU" sz="2400" dirty="0">
                <a:gradFill>
                  <a:gsLst>
                    <a:gs pos="0">
                      <a:srgbClr val="FFFFFF"/>
                    </a:gs>
                    <a:gs pos="100000">
                      <a:srgbClr val="FFFFFF"/>
                    </a:gs>
                  </a:gsLst>
                  <a:lin ang="5400000" scaled="0"/>
                </a:gradFill>
                <a:ea typeface="Segoe UI" pitchFamily="34" charset="0"/>
                <a:cs typeface="Segoe UI" pitchFamily="34" charset="0"/>
              </a:rPr>
              <a:t>Szervezet</a:t>
            </a: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Oval 2">
            <a:extLst>
              <a:ext uri="{FF2B5EF4-FFF2-40B4-BE49-F238E27FC236}">
                <a16:creationId xmlns:a16="http://schemas.microsoft.com/office/drawing/2014/main" id="{E4F6E1F5-6AEF-49F6-99C0-43AC73441158}"/>
              </a:ext>
            </a:extLst>
          </p:cNvPr>
          <p:cNvSpPr/>
          <p:nvPr/>
        </p:nvSpPr>
        <p:spPr bwMode="auto">
          <a:xfrm>
            <a:off x="3708141" y="3425254"/>
            <a:ext cx="4433674" cy="2216837"/>
          </a:xfrm>
          <a:prstGeom prst="ellipse">
            <a:avLst/>
          </a:prstGeom>
          <a:solidFill>
            <a:schemeClr val="bg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0" rIns="182880" bIns="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hu-HU" sz="2400" dirty="0">
                <a:gradFill>
                  <a:gsLst>
                    <a:gs pos="0">
                      <a:srgbClr val="FFFFFF"/>
                    </a:gs>
                    <a:gs pos="100000">
                      <a:srgbClr val="FFFFFF"/>
                    </a:gs>
                  </a:gsLst>
                  <a:lin ang="5400000" scaled="0"/>
                </a:gradFill>
                <a:ea typeface="Segoe UI" pitchFamily="34" charset="0"/>
                <a:cs typeface="Segoe UI" pitchFamily="34" charset="0"/>
              </a:rPr>
              <a:t>Projekt</a:t>
            </a: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Oval 3">
            <a:extLst>
              <a:ext uri="{FF2B5EF4-FFF2-40B4-BE49-F238E27FC236}">
                <a16:creationId xmlns:a16="http://schemas.microsoft.com/office/drawing/2014/main" id="{D653E7E4-9393-4916-B8E0-774255C1DC41}"/>
              </a:ext>
            </a:extLst>
          </p:cNvPr>
          <p:cNvSpPr/>
          <p:nvPr/>
        </p:nvSpPr>
        <p:spPr bwMode="auto">
          <a:xfrm>
            <a:off x="4529251" y="3425254"/>
            <a:ext cx="2799928" cy="1399964"/>
          </a:xfrm>
          <a:prstGeom prst="ellipse">
            <a:avLst/>
          </a:prstGeom>
          <a:solidFill>
            <a:schemeClr val="bg2">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hu-HU" sz="2400" dirty="0">
                <a:gradFill>
                  <a:gsLst>
                    <a:gs pos="0">
                      <a:srgbClr val="FFFFFF"/>
                    </a:gs>
                    <a:gs pos="100000">
                      <a:srgbClr val="FFFFFF"/>
                    </a:gs>
                  </a:gsLst>
                  <a:lin ang="5400000" scaled="0"/>
                </a:gradFill>
                <a:ea typeface="Segoe UI" pitchFamily="34" charset="0"/>
                <a:cs typeface="Segoe UI" pitchFamily="34" charset="0"/>
              </a:rPr>
              <a:t>Csapat</a:t>
            </a: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Oval 4">
            <a:extLst>
              <a:ext uri="{FF2B5EF4-FFF2-40B4-BE49-F238E27FC236}">
                <a16:creationId xmlns:a16="http://schemas.microsoft.com/office/drawing/2014/main" id="{64237DCD-313F-4793-8EA5-DC84C403D5DA}"/>
              </a:ext>
            </a:extLst>
          </p:cNvPr>
          <p:cNvSpPr/>
          <p:nvPr/>
        </p:nvSpPr>
        <p:spPr bwMode="auto">
          <a:xfrm>
            <a:off x="5066109" y="3425254"/>
            <a:ext cx="1728192" cy="792088"/>
          </a:xfrm>
          <a:prstGeom prst="ellipse">
            <a:avLst/>
          </a:prstGeom>
          <a:solidFill>
            <a:schemeClr val="bg2">
              <a:lumMod val="25000"/>
              <a:lumOff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hu-HU" sz="2400" dirty="0">
                <a:solidFill>
                  <a:schemeClr val="bg2"/>
                </a:solidFill>
                <a:ea typeface="Segoe UI" pitchFamily="34" charset="0"/>
                <a:cs typeface="Segoe UI" pitchFamily="34" charset="0"/>
              </a:rPr>
              <a:t>Egyén</a:t>
            </a:r>
            <a:endParaRPr lang="en-US" sz="2400" dirty="0" err="1">
              <a:solidFill>
                <a:schemeClr val="bg2"/>
              </a:solidFill>
              <a:ea typeface="Segoe UI" pitchFamily="34" charset="0"/>
              <a:cs typeface="Segoe UI" pitchFamily="34" charset="0"/>
            </a:endParaRPr>
          </a:p>
        </p:txBody>
      </p:sp>
      <p:sp>
        <p:nvSpPr>
          <p:cNvPr id="6" name="TextBox 5">
            <a:extLst>
              <a:ext uri="{FF2B5EF4-FFF2-40B4-BE49-F238E27FC236}">
                <a16:creationId xmlns:a16="http://schemas.microsoft.com/office/drawing/2014/main" id="{5CFD72F8-FDA5-4E26-994B-F482A17E87EF}"/>
              </a:ext>
            </a:extLst>
          </p:cNvPr>
          <p:cNvSpPr txBox="1"/>
          <p:nvPr/>
        </p:nvSpPr>
        <p:spPr>
          <a:xfrm>
            <a:off x="745629" y="758748"/>
            <a:ext cx="10873208" cy="2234458"/>
          </a:xfrm>
          <a:prstGeom prst="rect">
            <a:avLst/>
          </a:prstGeom>
          <a:solidFill>
            <a:schemeClr val="accent5">
              <a:lumMod val="50000"/>
            </a:schemeClr>
          </a:solidFill>
        </p:spPr>
        <p:txBody>
          <a:bodyPr wrap="square" lIns="182880" tIns="365760" rIns="182880" bIns="365760" rtlCol="0">
            <a:spAutoFit/>
          </a:bodyPr>
          <a:lstStyle/>
          <a:p>
            <a:pPr algn="ctr">
              <a:lnSpc>
                <a:spcPct val="90000"/>
              </a:lnSpc>
            </a:pPr>
            <a:r>
              <a:rPr lang="hu-HU" sz="5400" dirty="0">
                <a:gradFill>
                  <a:gsLst>
                    <a:gs pos="2917">
                      <a:schemeClr val="tx1"/>
                    </a:gs>
                    <a:gs pos="30000">
                      <a:schemeClr val="tx1"/>
                    </a:gs>
                  </a:gsLst>
                  <a:lin ang="5400000" scaled="0"/>
                </a:gradFill>
                <a:latin typeface="+mj-lt"/>
              </a:rPr>
              <a:t>#3: Az agilitás megfelelő szintjét célzod meg!</a:t>
            </a:r>
            <a:endParaRPr lang="en-US" sz="3600" dirty="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655509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4"/>
                                        </p:tgtEl>
                                        <p:attrNameLst>
                                          <p:attrName>fillcolor</p:attrName>
                                        </p:attrNameLst>
                                      </p:cBhvr>
                                      <p:to>
                                        <a:schemeClr val="accent2"/>
                                      </p:to>
                                    </p:animClr>
                                    <p:set>
                                      <p:cBhvr>
                                        <p:cTn id="24" dur="2000" fill="hold"/>
                                        <p:tgtEl>
                                          <p:spTgt spid="4"/>
                                        </p:tgtEl>
                                        <p:attrNameLst>
                                          <p:attrName>fill.type</p:attrName>
                                        </p:attrNameLst>
                                      </p:cBhvr>
                                      <p:to>
                                        <p:strVal val="solid"/>
                                      </p:to>
                                    </p:set>
                                    <p:set>
                                      <p:cBhvr>
                                        <p:cTn id="25"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B1A03-F105-4281-A77D-0C57AC81562D}"/>
              </a:ext>
            </a:extLst>
          </p:cNvPr>
          <p:cNvSpPr txBox="1"/>
          <p:nvPr/>
        </p:nvSpPr>
        <p:spPr>
          <a:xfrm>
            <a:off x="745629" y="758748"/>
            <a:ext cx="10873208" cy="2234458"/>
          </a:xfrm>
          <a:prstGeom prst="rect">
            <a:avLst/>
          </a:prstGeom>
          <a:solidFill>
            <a:schemeClr val="accent5">
              <a:lumMod val="50000"/>
            </a:schemeClr>
          </a:solidFill>
        </p:spPr>
        <p:txBody>
          <a:bodyPr wrap="square" lIns="182880" tIns="365760" rIns="182880" bIns="365760" rtlCol="0">
            <a:spAutoFit/>
          </a:bodyPr>
          <a:lstStyle/>
          <a:p>
            <a:pPr algn="ctr">
              <a:lnSpc>
                <a:spcPct val="90000"/>
              </a:lnSpc>
            </a:pPr>
            <a:r>
              <a:rPr lang="hu-HU" sz="5400" dirty="0">
                <a:gradFill>
                  <a:gsLst>
                    <a:gs pos="2917">
                      <a:schemeClr val="tx1"/>
                    </a:gs>
                    <a:gs pos="30000">
                      <a:schemeClr val="tx1"/>
                    </a:gs>
                  </a:gsLst>
                  <a:lin ang="5400000" scaled="0"/>
                </a:gradFill>
                <a:latin typeface="+mj-lt"/>
              </a:rPr>
              <a:t>#4: Aktivizáld a csapatot a célok és feladatok kezelésében!</a:t>
            </a:r>
            <a:endParaRPr lang="en-US" sz="3600" dirty="0">
              <a:gradFill>
                <a:gsLst>
                  <a:gs pos="2917">
                    <a:schemeClr val="tx1"/>
                  </a:gs>
                  <a:gs pos="30000">
                    <a:schemeClr val="tx1"/>
                  </a:gs>
                </a:gsLst>
                <a:lin ang="5400000" scaled="0"/>
              </a:gradFill>
              <a:latin typeface="+mj-lt"/>
            </a:endParaRPr>
          </a:p>
        </p:txBody>
      </p:sp>
      <p:sp>
        <p:nvSpPr>
          <p:cNvPr id="3" name="Rectangle 2">
            <a:extLst>
              <a:ext uri="{FF2B5EF4-FFF2-40B4-BE49-F238E27FC236}">
                <a16:creationId xmlns:a16="http://schemas.microsoft.com/office/drawing/2014/main" id="{C564FC4B-5448-4B00-9DED-07FB40E45A3F}"/>
              </a:ext>
            </a:extLst>
          </p:cNvPr>
          <p:cNvSpPr/>
          <p:nvPr/>
        </p:nvSpPr>
        <p:spPr bwMode="auto">
          <a:xfrm>
            <a:off x="748649" y="3290820"/>
            <a:ext cx="648072" cy="360040"/>
          </a:xfrm>
          <a:prstGeom prst="rect">
            <a:avLst/>
          </a:prstGeom>
          <a:solidFill>
            <a:schemeClr val="accent1">
              <a:lumMod val="40000"/>
              <a:lumOff val="60000"/>
            </a:schemeClr>
          </a:solid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a:extLst>
              <a:ext uri="{FF2B5EF4-FFF2-40B4-BE49-F238E27FC236}">
                <a16:creationId xmlns:a16="http://schemas.microsoft.com/office/drawing/2014/main" id="{82DAC577-6A41-4BA4-9F5A-F55B680F9405}"/>
              </a:ext>
            </a:extLst>
          </p:cNvPr>
          <p:cNvSpPr/>
          <p:nvPr/>
        </p:nvSpPr>
        <p:spPr bwMode="auto">
          <a:xfrm>
            <a:off x="1396721" y="3290820"/>
            <a:ext cx="648072" cy="360040"/>
          </a:xfrm>
          <a:prstGeom prst="rect">
            <a:avLst/>
          </a:prstGeom>
          <a:solidFill>
            <a:schemeClr val="accent1">
              <a:lumMod val="40000"/>
              <a:lumOff val="60000"/>
            </a:schemeClr>
          </a:solid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a:extLst>
              <a:ext uri="{FF2B5EF4-FFF2-40B4-BE49-F238E27FC236}">
                <a16:creationId xmlns:a16="http://schemas.microsoft.com/office/drawing/2014/main" id="{DE79BE8F-8D89-4861-B903-B5C96109D40E}"/>
              </a:ext>
            </a:extLst>
          </p:cNvPr>
          <p:cNvSpPr/>
          <p:nvPr/>
        </p:nvSpPr>
        <p:spPr bwMode="auto">
          <a:xfrm>
            <a:off x="748649" y="3650860"/>
            <a:ext cx="648072" cy="360040"/>
          </a:xfrm>
          <a:prstGeom prst="rect">
            <a:avLst/>
          </a:prstGeom>
          <a:solidFill>
            <a:schemeClr val="accent1">
              <a:lumMod val="40000"/>
              <a:lumOff val="60000"/>
            </a:schemeClr>
          </a:solid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id="{2FA2589E-9411-4627-A306-E4F270794ED5}"/>
              </a:ext>
            </a:extLst>
          </p:cNvPr>
          <p:cNvSpPr/>
          <p:nvPr/>
        </p:nvSpPr>
        <p:spPr bwMode="auto">
          <a:xfrm>
            <a:off x="1396721" y="3650860"/>
            <a:ext cx="648072" cy="360040"/>
          </a:xfrm>
          <a:prstGeom prst="rect">
            <a:avLst/>
          </a:prstGeom>
          <a:solidFill>
            <a:schemeClr val="accent1">
              <a:lumMod val="40000"/>
              <a:lumOff val="60000"/>
            </a:schemeClr>
          </a:solid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43ECBE0F-A607-47E6-910B-34A6FDADB455}"/>
              </a:ext>
            </a:extLst>
          </p:cNvPr>
          <p:cNvSpPr/>
          <p:nvPr/>
        </p:nvSpPr>
        <p:spPr bwMode="auto">
          <a:xfrm>
            <a:off x="745629" y="4001318"/>
            <a:ext cx="648072" cy="360040"/>
          </a:xfrm>
          <a:prstGeom prst="rect">
            <a:avLst/>
          </a:prstGeom>
          <a:solidFill>
            <a:schemeClr val="accent1">
              <a:lumMod val="40000"/>
              <a:lumOff val="60000"/>
            </a:schemeClr>
          </a:solid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id="{F9782A93-36C6-42AE-A6DA-18CDC64A0370}"/>
              </a:ext>
            </a:extLst>
          </p:cNvPr>
          <p:cNvSpPr/>
          <p:nvPr/>
        </p:nvSpPr>
        <p:spPr bwMode="auto">
          <a:xfrm>
            <a:off x="1393701" y="4001318"/>
            <a:ext cx="648072" cy="360040"/>
          </a:xfrm>
          <a:prstGeom prst="rect">
            <a:avLst/>
          </a:prstGeom>
          <a:solidFill>
            <a:schemeClr val="accent1">
              <a:lumMod val="40000"/>
              <a:lumOff val="60000"/>
            </a:schemeClr>
          </a:solid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A126038F-93EC-434C-809D-5C5B664264BA}"/>
              </a:ext>
            </a:extLst>
          </p:cNvPr>
          <p:cNvSpPr/>
          <p:nvPr/>
        </p:nvSpPr>
        <p:spPr bwMode="auto">
          <a:xfrm>
            <a:off x="745629" y="4361358"/>
            <a:ext cx="648072" cy="360040"/>
          </a:xfrm>
          <a:prstGeom prst="rect">
            <a:avLst/>
          </a:prstGeom>
          <a:solidFill>
            <a:schemeClr val="accent1">
              <a:lumMod val="40000"/>
              <a:lumOff val="60000"/>
            </a:schemeClr>
          </a:solid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DC1BA237-D451-436F-85C2-10F8C78477FC}"/>
              </a:ext>
            </a:extLst>
          </p:cNvPr>
          <p:cNvSpPr/>
          <p:nvPr/>
        </p:nvSpPr>
        <p:spPr bwMode="auto">
          <a:xfrm>
            <a:off x="1393701" y="4361358"/>
            <a:ext cx="648072" cy="360040"/>
          </a:xfrm>
          <a:prstGeom prst="rect">
            <a:avLst/>
          </a:prstGeom>
          <a:solidFill>
            <a:schemeClr val="accent1">
              <a:lumMod val="40000"/>
              <a:lumOff val="60000"/>
            </a:schemeClr>
          </a:solid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4A61A980-FD3F-43D8-89A4-AA5AE0FA6D24}"/>
              </a:ext>
            </a:extLst>
          </p:cNvPr>
          <p:cNvSpPr/>
          <p:nvPr/>
        </p:nvSpPr>
        <p:spPr bwMode="auto">
          <a:xfrm>
            <a:off x="745629" y="4721398"/>
            <a:ext cx="648072" cy="360040"/>
          </a:xfrm>
          <a:prstGeom prst="rect">
            <a:avLst/>
          </a:prstGeom>
          <a:solidFill>
            <a:schemeClr val="accent1">
              <a:lumMod val="40000"/>
              <a:lumOff val="60000"/>
            </a:schemeClr>
          </a:solid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DC2B70CF-E357-4D06-BEA6-6A8730512B79}"/>
              </a:ext>
            </a:extLst>
          </p:cNvPr>
          <p:cNvSpPr/>
          <p:nvPr/>
        </p:nvSpPr>
        <p:spPr bwMode="auto">
          <a:xfrm>
            <a:off x="1393701" y="4721398"/>
            <a:ext cx="648072" cy="360040"/>
          </a:xfrm>
          <a:prstGeom prst="rect">
            <a:avLst/>
          </a:prstGeom>
          <a:solidFill>
            <a:schemeClr val="accent1">
              <a:lumMod val="40000"/>
              <a:lumOff val="60000"/>
            </a:schemeClr>
          </a:solid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71932347-577C-451A-B980-FC1030DE8BC1}"/>
              </a:ext>
            </a:extLst>
          </p:cNvPr>
          <p:cNvSpPr/>
          <p:nvPr/>
        </p:nvSpPr>
        <p:spPr bwMode="auto">
          <a:xfrm>
            <a:off x="745629" y="5081438"/>
            <a:ext cx="648072" cy="360040"/>
          </a:xfrm>
          <a:prstGeom prst="rect">
            <a:avLst/>
          </a:prstGeom>
          <a:solidFill>
            <a:schemeClr val="accent1">
              <a:lumMod val="40000"/>
              <a:lumOff val="60000"/>
            </a:schemeClr>
          </a:solid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269922F4-234F-4378-9594-93B61E9BDC14}"/>
              </a:ext>
            </a:extLst>
          </p:cNvPr>
          <p:cNvSpPr/>
          <p:nvPr/>
        </p:nvSpPr>
        <p:spPr bwMode="auto">
          <a:xfrm>
            <a:off x="1393701" y="5081438"/>
            <a:ext cx="648072" cy="360040"/>
          </a:xfrm>
          <a:prstGeom prst="rect">
            <a:avLst/>
          </a:prstGeom>
          <a:solidFill>
            <a:schemeClr val="accent1">
              <a:lumMod val="40000"/>
              <a:lumOff val="60000"/>
            </a:schemeClr>
          </a:solid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ight Arrow 18">
            <a:extLst>
              <a:ext uri="{FF2B5EF4-FFF2-40B4-BE49-F238E27FC236}">
                <a16:creationId xmlns:a16="http://schemas.microsoft.com/office/drawing/2014/main" id="{9EBFD426-0A1A-42A7-9CF3-A52322DF342B}"/>
              </a:ext>
            </a:extLst>
          </p:cNvPr>
          <p:cNvSpPr/>
          <p:nvPr/>
        </p:nvSpPr>
        <p:spPr bwMode="auto">
          <a:xfrm>
            <a:off x="2347807" y="4829410"/>
            <a:ext cx="1116124" cy="504056"/>
          </a:xfrm>
          <a:prstGeom prst="rightArrow">
            <a:avLst/>
          </a:prstGeom>
          <a:solidFill>
            <a:schemeClr val="bg2">
              <a:lumMod val="25000"/>
              <a:lumOff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cs typeface="Segoe UI" pitchFamily="34" charset="0"/>
            </a:endParaRPr>
          </a:p>
        </p:txBody>
      </p:sp>
      <p:sp>
        <p:nvSpPr>
          <p:cNvPr id="16" name="Folded Corner 19">
            <a:extLst>
              <a:ext uri="{FF2B5EF4-FFF2-40B4-BE49-F238E27FC236}">
                <a16:creationId xmlns:a16="http://schemas.microsoft.com/office/drawing/2014/main" id="{0E127A50-00D3-4BF6-94F6-D3E68135537F}"/>
              </a:ext>
            </a:extLst>
          </p:cNvPr>
          <p:cNvSpPr/>
          <p:nvPr/>
        </p:nvSpPr>
        <p:spPr bwMode="auto">
          <a:xfrm>
            <a:off x="2411869" y="4037322"/>
            <a:ext cx="936104" cy="648072"/>
          </a:xfrm>
          <a:prstGeom prst="foldedCorner">
            <a:avLst/>
          </a:prstGeom>
          <a:solidFill>
            <a:srgbClr val="FDE7BF"/>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00B050"/>
                </a:solidFill>
                <a:latin typeface="Segoe UI Symbol" panose="020B0502040204020203" pitchFamily="34" charset="0"/>
                <a:ea typeface="Segoe UI Symbol" panose="020B0502040204020203" pitchFamily="34" charset="0"/>
                <a:cs typeface="Segoe UI" pitchFamily="34" charset="0"/>
              </a:rPr>
              <a:t>✔</a:t>
            </a:r>
            <a:endParaRPr lang="en-US" sz="2400" dirty="0">
              <a:solidFill>
                <a:srgbClr val="00B050"/>
              </a:solidFill>
              <a:ea typeface="Segoe UI" pitchFamily="34" charset="0"/>
              <a:cs typeface="Segoe UI" pitchFamily="34" charset="0"/>
            </a:endParaRPr>
          </a:p>
        </p:txBody>
      </p:sp>
      <p:sp>
        <p:nvSpPr>
          <p:cNvPr id="17" name="TextBox 16">
            <a:extLst>
              <a:ext uri="{FF2B5EF4-FFF2-40B4-BE49-F238E27FC236}">
                <a16:creationId xmlns:a16="http://schemas.microsoft.com/office/drawing/2014/main" id="{B42CA718-B418-4960-8F60-6EE84624BBE4}"/>
              </a:ext>
            </a:extLst>
          </p:cNvPr>
          <p:cNvSpPr txBox="1"/>
          <p:nvPr/>
        </p:nvSpPr>
        <p:spPr>
          <a:xfrm>
            <a:off x="745629" y="5493457"/>
            <a:ext cx="1296144" cy="849463"/>
          </a:xfrm>
          <a:prstGeom prst="rect">
            <a:avLst/>
          </a:prstGeom>
          <a:noFill/>
        </p:spPr>
        <p:txBody>
          <a:bodyPr wrap="square" lIns="182880" tIns="146304" rIns="182880" bIns="146304" rtlCol="0">
            <a:spAutoFit/>
          </a:bodyPr>
          <a:lstStyle/>
          <a:p>
            <a:pPr algn="ctr">
              <a:lnSpc>
                <a:spcPct val="90000"/>
              </a:lnSpc>
            </a:pPr>
            <a:r>
              <a:rPr lang="en-US" sz="2000" dirty="0">
                <a:latin typeface="+mj-lt"/>
              </a:rPr>
              <a:t>Product Backlog</a:t>
            </a:r>
          </a:p>
        </p:txBody>
      </p:sp>
      <p:grpSp>
        <p:nvGrpSpPr>
          <p:cNvPr id="18" name="Group 17">
            <a:extLst>
              <a:ext uri="{FF2B5EF4-FFF2-40B4-BE49-F238E27FC236}">
                <a16:creationId xmlns:a16="http://schemas.microsoft.com/office/drawing/2014/main" id="{03C958CA-43BA-42EF-9C8D-7A7E233C9B21}"/>
              </a:ext>
            </a:extLst>
          </p:cNvPr>
          <p:cNvGrpSpPr/>
          <p:nvPr/>
        </p:nvGrpSpPr>
        <p:grpSpPr>
          <a:xfrm>
            <a:off x="3553941" y="4721398"/>
            <a:ext cx="1296144" cy="720080"/>
            <a:chOff x="3337917" y="4721398"/>
            <a:chExt cx="1296144" cy="720080"/>
          </a:xfrm>
          <a:solidFill>
            <a:schemeClr val="accent1">
              <a:lumMod val="40000"/>
              <a:lumOff val="60000"/>
            </a:schemeClr>
          </a:solidFill>
        </p:grpSpPr>
        <p:sp>
          <p:nvSpPr>
            <p:cNvPr id="19" name="Rectangle 18">
              <a:extLst>
                <a:ext uri="{FF2B5EF4-FFF2-40B4-BE49-F238E27FC236}">
                  <a16:creationId xmlns:a16="http://schemas.microsoft.com/office/drawing/2014/main" id="{3183B365-54D5-47D4-A384-E69CE8A913C2}"/>
                </a:ext>
              </a:extLst>
            </p:cNvPr>
            <p:cNvSpPr/>
            <p:nvPr/>
          </p:nvSpPr>
          <p:spPr bwMode="auto">
            <a:xfrm>
              <a:off x="3337917" y="4721398"/>
              <a:ext cx="648072" cy="360040"/>
            </a:xfrm>
            <a:prstGeom prst="rect">
              <a:avLst/>
            </a:prstGeom>
            <a:grp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cs typeface="Segoe UI" pitchFamily="34" charset="0"/>
              </a:endParaRPr>
            </a:p>
          </p:txBody>
        </p:sp>
        <p:sp>
          <p:nvSpPr>
            <p:cNvPr id="20" name="Rectangle 19">
              <a:extLst>
                <a:ext uri="{FF2B5EF4-FFF2-40B4-BE49-F238E27FC236}">
                  <a16:creationId xmlns:a16="http://schemas.microsoft.com/office/drawing/2014/main" id="{749BDEF2-DDF3-465F-B999-7F4AA107AD0F}"/>
                </a:ext>
              </a:extLst>
            </p:cNvPr>
            <p:cNvSpPr/>
            <p:nvPr/>
          </p:nvSpPr>
          <p:spPr bwMode="auto">
            <a:xfrm>
              <a:off x="3985989" y="4721398"/>
              <a:ext cx="648072" cy="360040"/>
            </a:xfrm>
            <a:prstGeom prst="rect">
              <a:avLst/>
            </a:prstGeom>
            <a:grp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cs typeface="Segoe UI" pitchFamily="34" charset="0"/>
              </a:endParaRPr>
            </a:p>
          </p:txBody>
        </p:sp>
        <p:sp>
          <p:nvSpPr>
            <p:cNvPr id="21" name="Rectangle 20">
              <a:extLst>
                <a:ext uri="{FF2B5EF4-FFF2-40B4-BE49-F238E27FC236}">
                  <a16:creationId xmlns:a16="http://schemas.microsoft.com/office/drawing/2014/main" id="{1601E993-6542-460E-919F-0BCF6D68DE23}"/>
                </a:ext>
              </a:extLst>
            </p:cNvPr>
            <p:cNvSpPr/>
            <p:nvPr/>
          </p:nvSpPr>
          <p:spPr bwMode="auto">
            <a:xfrm>
              <a:off x="3337917" y="5081438"/>
              <a:ext cx="648072" cy="360040"/>
            </a:xfrm>
            <a:prstGeom prst="rect">
              <a:avLst/>
            </a:prstGeom>
            <a:grp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cs typeface="Segoe UI" pitchFamily="34" charset="0"/>
              </a:endParaRPr>
            </a:p>
          </p:txBody>
        </p:sp>
        <p:sp>
          <p:nvSpPr>
            <p:cNvPr id="22" name="Rectangle 21">
              <a:extLst>
                <a:ext uri="{FF2B5EF4-FFF2-40B4-BE49-F238E27FC236}">
                  <a16:creationId xmlns:a16="http://schemas.microsoft.com/office/drawing/2014/main" id="{F3957E56-94E6-40BF-82B9-27979C4DE261}"/>
                </a:ext>
              </a:extLst>
            </p:cNvPr>
            <p:cNvSpPr/>
            <p:nvPr/>
          </p:nvSpPr>
          <p:spPr bwMode="auto">
            <a:xfrm>
              <a:off x="3985989" y="5081438"/>
              <a:ext cx="648072" cy="360040"/>
            </a:xfrm>
            <a:prstGeom prst="rect">
              <a:avLst/>
            </a:prstGeom>
            <a:grp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cs typeface="Segoe UI" pitchFamily="34" charset="0"/>
              </a:endParaRPr>
            </a:p>
          </p:txBody>
        </p:sp>
      </p:grpSp>
      <p:sp>
        <p:nvSpPr>
          <p:cNvPr id="23" name="TextBox 22">
            <a:extLst>
              <a:ext uri="{FF2B5EF4-FFF2-40B4-BE49-F238E27FC236}">
                <a16:creationId xmlns:a16="http://schemas.microsoft.com/office/drawing/2014/main" id="{F3BBF124-4CC6-4AB1-A83C-450E236D6E37}"/>
              </a:ext>
            </a:extLst>
          </p:cNvPr>
          <p:cNvSpPr txBox="1"/>
          <p:nvPr/>
        </p:nvSpPr>
        <p:spPr>
          <a:xfrm>
            <a:off x="3550952" y="5493457"/>
            <a:ext cx="1296144" cy="849463"/>
          </a:xfrm>
          <a:prstGeom prst="rect">
            <a:avLst/>
          </a:prstGeom>
          <a:noFill/>
        </p:spPr>
        <p:txBody>
          <a:bodyPr wrap="square" lIns="182880" tIns="146304" rIns="182880" bIns="146304" rtlCol="0">
            <a:spAutoFit/>
          </a:bodyPr>
          <a:lstStyle>
            <a:defPPr>
              <a:defRPr lang="en-US"/>
            </a:defPPr>
            <a:lvl1pPr algn="ctr">
              <a:lnSpc>
                <a:spcPct val="90000"/>
              </a:lnSpc>
              <a:defRPr sz="2000">
                <a:latin typeface="+mj-lt"/>
              </a:defRPr>
            </a:lvl1pPr>
          </a:lstStyle>
          <a:p>
            <a:r>
              <a:rPr lang="en-US" dirty="0"/>
              <a:t>Sprint Backlog</a:t>
            </a:r>
          </a:p>
        </p:txBody>
      </p:sp>
      <p:sp>
        <p:nvSpPr>
          <p:cNvPr id="24" name="TextBox 23">
            <a:extLst>
              <a:ext uri="{FF2B5EF4-FFF2-40B4-BE49-F238E27FC236}">
                <a16:creationId xmlns:a16="http://schemas.microsoft.com/office/drawing/2014/main" id="{4870776A-5361-41DF-B441-3EE9D19759FD}"/>
              </a:ext>
            </a:extLst>
          </p:cNvPr>
          <p:cNvSpPr txBox="1"/>
          <p:nvPr/>
        </p:nvSpPr>
        <p:spPr>
          <a:xfrm>
            <a:off x="2207261" y="5503785"/>
            <a:ext cx="1296144" cy="849463"/>
          </a:xfrm>
          <a:prstGeom prst="rect">
            <a:avLst/>
          </a:prstGeom>
          <a:noFill/>
        </p:spPr>
        <p:txBody>
          <a:bodyPr wrap="square" lIns="182880" tIns="146304" rIns="182880" bIns="146304" rtlCol="0">
            <a:spAutoFit/>
          </a:bodyPr>
          <a:lstStyle>
            <a:defPPr>
              <a:defRPr lang="en-US"/>
            </a:defPPr>
            <a:lvl1pPr algn="ctr">
              <a:lnSpc>
                <a:spcPct val="90000"/>
              </a:lnSpc>
              <a:defRPr sz="2000">
                <a:latin typeface="+mj-lt"/>
              </a:defRPr>
            </a:lvl1pPr>
          </a:lstStyle>
          <a:p>
            <a:r>
              <a:rPr lang="en-US" dirty="0"/>
              <a:t>Sprint Planning</a:t>
            </a:r>
          </a:p>
        </p:txBody>
      </p:sp>
      <p:sp>
        <p:nvSpPr>
          <p:cNvPr id="25" name="Right Arrow 29">
            <a:extLst>
              <a:ext uri="{FF2B5EF4-FFF2-40B4-BE49-F238E27FC236}">
                <a16:creationId xmlns:a16="http://schemas.microsoft.com/office/drawing/2014/main" id="{43F1C868-4E3A-4366-B52E-5DFECDF4FBB4}"/>
              </a:ext>
            </a:extLst>
          </p:cNvPr>
          <p:cNvSpPr/>
          <p:nvPr/>
        </p:nvSpPr>
        <p:spPr bwMode="auto">
          <a:xfrm>
            <a:off x="5210125" y="4829410"/>
            <a:ext cx="4464497" cy="504056"/>
          </a:xfrm>
          <a:prstGeom prst="rightArrow">
            <a:avLst/>
          </a:prstGeom>
          <a:solidFill>
            <a:schemeClr val="bg2">
              <a:lumMod val="25000"/>
              <a:lumOff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a:extLst>
              <a:ext uri="{FF2B5EF4-FFF2-40B4-BE49-F238E27FC236}">
                <a16:creationId xmlns:a16="http://schemas.microsoft.com/office/drawing/2014/main" id="{BEA881F8-0C69-4B57-B504-FFA8D21C0DBB}"/>
              </a:ext>
            </a:extLst>
          </p:cNvPr>
          <p:cNvSpPr txBox="1"/>
          <p:nvPr/>
        </p:nvSpPr>
        <p:spPr>
          <a:xfrm>
            <a:off x="5210125" y="5501193"/>
            <a:ext cx="4392487" cy="572464"/>
          </a:xfrm>
          <a:prstGeom prst="rect">
            <a:avLst/>
          </a:prstGeom>
          <a:noFill/>
        </p:spPr>
        <p:txBody>
          <a:bodyPr wrap="square" lIns="182880" tIns="146304" rIns="182880" bIns="146304" rtlCol="0">
            <a:spAutoFit/>
          </a:bodyPr>
          <a:lstStyle>
            <a:defPPr>
              <a:defRPr lang="en-US"/>
            </a:defPPr>
            <a:lvl1pPr algn="ctr">
              <a:lnSpc>
                <a:spcPct val="90000"/>
              </a:lnSpc>
              <a:defRPr sz="2000">
                <a:latin typeface="+mj-lt"/>
              </a:defRPr>
            </a:lvl1pPr>
          </a:lstStyle>
          <a:p>
            <a:r>
              <a:rPr lang="en-US" dirty="0"/>
              <a:t>Team Work</a:t>
            </a:r>
          </a:p>
        </p:txBody>
      </p:sp>
      <p:sp>
        <p:nvSpPr>
          <p:cNvPr id="27" name="TextBox 26">
            <a:extLst>
              <a:ext uri="{FF2B5EF4-FFF2-40B4-BE49-F238E27FC236}">
                <a16:creationId xmlns:a16="http://schemas.microsoft.com/office/drawing/2014/main" id="{2275885B-7B36-45AC-A9F0-DCD70B2FEC27}"/>
              </a:ext>
            </a:extLst>
          </p:cNvPr>
          <p:cNvSpPr txBox="1"/>
          <p:nvPr/>
        </p:nvSpPr>
        <p:spPr>
          <a:xfrm>
            <a:off x="9674622" y="5501193"/>
            <a:ext cx="2160239" cy="849463"/>
          </a:xfrm>
          <a:prstGeom prst="rect">
            <a:avLst/>
          </a:prstGeom>
          <a:noFill/>
        </p:spPr>
        <p:txBody>
          <a:bodyPr wrap="square" lIns="182880" tIns="146304" rIns="182880" bIns="146304" rtlCol="0">
            <a:spAutoFit/>
          </a:bodyPr>
          <a:lstStyle>
            <a:defPPr>
              <a:defRPr lang="en-US"/>
            </a:defPPr>
            <a:lvl1pPr algn="ctr">
              <a:lnSpc>
                <a:spcPct val="90000"/>
              </a:lnSpc>
              <a:defRPr sz="2000">
                <a:latin typeface="+mj-lt"/>
              </a:defRPr>
            </a:lvl1pPr>
          </a:lstStyle>
          <a:p>
            <a:r>
              <a:rPr lang="en-US" dirty="0"/>
              <a:t>Product with Increment</a:t>
            </a:r>
          </a:p>
        </p:txBody>
      </p:sp>
      <p:grpSp>
        <p:nvGrpSpPr>
          <p:cNvPr id="28" name="Group 27">
            <a:extLst>
              <a:ext uri="{FF2B5EF4-FFF2-40B4-BE49-F238E27FC236}">
                <a16:creationId xmlns:a16="http://schemas.microsoft.com/office/drawing/2014/main" id="{FC41D017-89E2-4CE6-AD95-D00A6ED00A94}"/>
              </a:ext>
            </a:extLst>
          </p:cNvPr>
          <p:cNvGrpSpPr/>
          <p:nvPr/>
        </p:nvGrpSpPr>
        <p:grpSpPr>
          <a:xfrm>
            <a:off x="9962653" y="4001318"/>
            <a:ext cx="1570587" cy="1492139"/>
            <a:chOff x="9962653" y="4001318"/>
            <a:chExt cx="1570587" cy="1492139"/>
          </a:xfrm>
          <a:solidFill>
            <a:schemeClr val="accent1">
              <a:lumMod val="40000"/>
              <a:lumOff val="60000"/>
            </a:schemeClr>
          </a:solidFill>
        </p:grpSpPr>
        <p:sp>
          <p:nvSpPr>
            <p:cNvPr id="29" name="Rectangle 28">
              <a:extLst>
                <a:ext uri="{FF2B5EF4-FFF2-40B4-BE49-F238E27FC236}">
                  <a16:creationId xmlns:a16="http://schemas.microsoft.com/office/drawing/2014/main" id="{B066621E-037D-45D1-8B25-860719BBCD7F}"/>
                </a:ext>
              </a:extLst>
            </p:cNvPr>
            <p:cNvSpPr/>
            <p:nvPr/>
          </p:nvSpPr>
          <p:spPr bwMode="auto">
            <a:xfrm>
              <a:off x="9962653" y="4001318"/>
              <a:ext cx="1570587" cy="1492139"/>
            </a:xfrm>
            <a:prstGeom prst="rect">
              <a:avLst/>
            </a:prstGeom>
            <a:grp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a:extLst>
                <a:ext uri="{FF2B5EF4-FFF2-40B4-BE49-F238E27FC236}">
                  <a16:creationId xmlns:a16="http://schemas.microsoft.com/office/drawing/2014/main" id="{08B45712-FED2-424A-B231-E0F066B9601B}"/>
                </a:ext>
              </a:extLst>
            </p:cNvPr>
            <p:cNvSpPr/>
            <p:nvPr/>
          </p:nvSpPr>
          <p:spPr bwMode="auto">
            <a:xfrm>
              <a:off x="10106670" y="4217342"/>
              <a:ext cx="648072" cy="360040"/>
            </a:xfrm>
            <a:prstGeom prst="rect">
              <a:avLst/>
            </a:prstGeom>
            <a:grp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a:extLst>
                <a:ext uri="{FF2B5EF4-FFF2-40B4-BE49-F238E27FC236}">
                  <a16:creationId xmlns:a16="http://schemas.microsoft.com/office/drawing/2014/main" id="{DB60EE38-1EAB-4B0A-A73C-7B7BBE8DF4E1}"/>
                </a:ext>
              </a:extLst>
            </p:cNvPr>
            <p:cNvSpPr/>
            <p:nvPr/>
          </p:nvSpPr>
          <p:spPr bwMode="auto">
            <a:xfrm>
              <a:off x="10106670" y="4577382"/>
              <a:ext cx="648072" cy="360040"/>
            </a:xfrm>
            <a:prstGeom prst="rect">
              <a:avLst/>
            </a:prstGeom>
            <a:grp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a:extLst>
                <a:ext uri="{FF2B5EF4-FFF2-40B4-BE49-F238E27FC236}">
                  <a16:creationId xmlns:a16="http://schemas.microsoft.com/office/drawing/2014/main" id="{1270BAEA-70B7-4ACD-95FE-031EC68E0690}"/>
                </a:ext>
              </a:extLst>
            </p:cNvPr>
            <p:cNvSpPr/>
            <p:nvPr/>
          </p:nvSpPr>
          <p:spPr bwMode="auto">
            <a:xfrm>
              <a:off x="10754741" y="4577382"/>
              <a:ext cx="648072" cy="360040"/>
            </a:xfrm>
            <a:prstGeom prst="rect">
              <a:avLst/>
            </a:prstGeom>
            <a:grp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a:extLst>
                <a:ext uri="{FF2B5EF4-FFF2-40B4-BE49-F238E27FC236}">
                  <a16:creationId xmlns:a16="http://schemas.microsoft.com/office/drawing/2014/main" id="{465F224F-66E2-4463-906C-66F212FBEA01}"/>
                </a:ext>
              </a:extLst>
            </p:cNvPr>
            <p:cNvSpPr/>
            <p:nvPr/>
          </p:nvSpPr>
          <p:spPr bwMode="auto">
            <a:xfrm>
              <a:off x="10754741" y="4937422"/>
              <a:ext cx="648072" cy="360040"/>
            </a:xfrm>
            <a:prstGeom prst="rect">
              <a:avLst/>
            </a:prstGeom>
            <a:grpFill/>
            <a:ln w="12700">
              <a:solidFill>
                <a:schemeClr val="bg2">
                  <a:lumMod val="90000"/>
                  <a:lumOff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34" name="Folded Corner 50">
            <a:extLst>
              <a:ext uri="{FF2B5EF4-FFF2-40B4-BE49-F238E27FC236}">
                <a16:creationId xmlns:a16="http://schemas.microsoft.com/office/drawing/2014/main" id="{26CD3EAC-7209-43B7-AC3F-4D3C61AF8189}"/>
              </a:ext>
            </a:extLst>
          </p:cNvPr>
          <p:cNvSpPr/>
          <p:nvPr/>
        </p:nvSpPr>
        <p:spPr bwMode="auto">
          <a:xfrm>
            <a:off x="8676557" y="4068787"/>
            <a:ext cx="936104" cy="648072"/>
          </a:xfrm>
          <a:prstGeom prst="foldedCorner">
            <a:avLst/>
          </a:prstGeom>
          <a:solidFill>
            <a:srgbClr val="FDE7BF"/>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00B050"/>
                </a:solidFill>
                <a:latin typeface="Segoe UI Symbol" panose="020B0502040204020203" pitchFamily="34" charset="0"/>
                <a:ea typeface="Segoe UI Symbol" panose="020B0502040204020203" pitchFamily="34" charset="0"/>
                <a:cs typeface="Segoe UI" pitchFamily="34" charset="0"/>
              </a:rPr>
              <a:t>✔</a:t>
            </a:r>
            <a:endParaRPr lang="en-US" sz="2400" dirty="0">
              <a:solidFill>
                <a:srgbClr val="00B050"/>
              </a:solidFill>
              <a:ea typeface="Segoe UI" pitchFamily="34" charset="0"/>
              <a:cs typeface="Segoe UI" pitchFamily="34" charset="0"/>
            </a:endParaRPr>
          </a:p>
        </p:txBody>
      </p:sp>
      <p:cxnSp>
        <p:nvCxnSpPr>
          <p:cNvPr id="35" name="Straight Connector 34">
            <a:extLst>
              <a:ext uri="{FF2B5EF4-FFF2-40B4-BE49-F238E27FC236}">
                <a16:creationId xmlns:a16="http://schemas.microsoft.com/office/drawing/2014/main" id="{E9B96CF4-92E3-4E07-84AD-440CC507EAE0}"/>
              </a:ext>
            </a:extLst>
          </p:cNvPr>
          <p:cNvCxnSpPr>
            <a:stCxn id="16" idx="2"/>
          </p:cNvCxnSpPr>
          <p:nvPr/>
        </p:nvCxnSpPr>
        <p:spPr>
          <a:xfrm>
            <a:off x="2879921" y="4685394"/>
            <a:ext cx="0" cy="756084"/>
          </a:xfrm>
          <a:prstGeom prst="line">
            <a:avLst/>
          </a:prstGeom>
          <a:ln w="38100">
            <a:solidFill>
              <a:srgbClr val="FFC00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57C09D0-5F3F-4EAC-9B0D-F407AC61B6EB}"/>
              </a:ext>
            </a:extLst>
          </p:cNvPr>
          <p:cNvSpPr txBox="1"/>
          <p:nvPr/>
        </p:nvSpPr>
        <p:spPr>
          <a:xfrm>
            <a:off x="2257805" y="3331875"/>
            <a:ext cx="1296144" cy="794064"/>
          </a:xfrm>
          <a:prstGeom prst="rect">
            <a:avLst/>
          </a:prstGeom>
          <a:noFill/>
        </p:spPr>
        <p:txBody>
          <a:bodyPr wrap="square" lIns="182880" tIns="146304" rIns="182880" bIns="146304" rtlCol="0">
            <a:spAutoFit/>
          </a:bodyPr>
          <a:lstStyle/>
          <a:p>
            <a:pPr algn="ctr">
              <a:lnSpc>
                <a:spcPct val="90000"/>
              </a:lnSpc>
            </a:pPr>
            <a:r>
              <a:rPr lang="en-US" i="1" dirty="0">
                <a:latin typeface="+mj-lt"/>
              </a:rPr>
              <a:t>Sprint Ready</a:t>
            </a:r>
          </a:p>
        </p:txBody>
      </p:sp>
      <p:sp>
        <p:nvSpPr>
          <p:cNvPr id="37" name="TextBox 36">
            <a:extLst>
              <a:ext uri="{FF2B5EF4-FFF2-40B4-BE49-F238E27FC236}">
                <a16:creationId xmlns:a16="http://schemas.microsoft.com/office/drawing/2014/main" id="{49EB2BD0-BC8F-4D52-94E0-D6AB9B3CD0DC}"/>
              </a:ext>
            </a:extLst>
          </p:cNvPr>
          <p:cNvSpPr txBox="1"/>
          <p:nvPr/>
        </p:nvSpPr>
        <p:spPr>
          <a:xfrm>
            <a:off x="8522493" y="3363340"/>
            <a:ext cx="1296144" cy="794064"/>
          </a:xfrm>
          <a:prstGeom prst="rect">
            <a:avLst/>
          </a:prstGeom>
          <a:noFill/>
        </p:spPr>
        <p:txBody>
          <a:bodyPr wrap="square" lIns="182880" tIns="146304" rIns="182880" bIns="146304" rtlCol="0">
            <a:spAutoFit/>
          </a:bodyPr>
          <a:lstStyle>
            <a:defPPr>
              <a:defRPr lang="en-US"/>
            </a:defPPr>
            <a:lvl1pPr algn="ctr">
              <a:lnSpc>
                <a:spcPct val="90000"/>
              </a:lnSpc>
              <a:defRPr i="1">
                <a:latin typeface="+mj-lt"/>
              </a:defRPr>
            </a:lvl1pPr>
          </a:lstStyle>
          <a:p>
            <a:r>
              <a:rPr lang="en-US" dirty="0"/>
              <a:t>Definition of Done</a:t>
            </a:r>
          </a:p>
        </p:txBody>
      </p:sp>
      <p:cxnSp>
        <p:nvCxnSpPr>
          <p:cNvPr id="38" name="Straight Connector 37">
            <a:extLst>
              <a:ext uri="{FF2B5EF4-FFF2-40B4-BE49-F238E27FC236}">
                <a16:creationId xmlns:a16="http://schemas.microsoft.com/office/drawing/2014/main" id="{C65E91BF-BAEB-4EE4-BD70-B8D647F0C1EB}"/>
              </a:ext>
            </a:extLst>
          </p:cNvPr>
          <p:cNvCxnSpPr/>
          <p:nvPr/>
        </p:nvCxnSpPr>
        <p:spPr>
          <a:xfrm>
            <a:off x="9141029" y="4716859"/>
            <a:ext cx="0" cy="756084"/>
          </a:xfrm>
          <a:prstGeom prst="line">
            <a:avLst/>
          </a:prstGeom>
          <a:ln w="38100">
            <a:solidFill>
              <a:srgbClr val="FFC00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504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p:bldP spid="24" grpId="0"/>
      <p:bldP spid="25" grpId="0" animBg="1"/>
      <p:bldP spid="26" grpId="0"/>
      <p:bldP spid="27" grpId="0"/>
      <p:bldP spid="34" grpId="0" animBg="1"/>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59D7E2-E661-460C-900B-E60E36FBA41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12436475" cy="7254611"/>
          </a:xfrm>
          <a:prstGeom prst="rect">
            <a:avLst/>
          </a:prstGeom>
        </p:spPr>
      </p:pic>
      <p:sp>
        <p:nvSpPr>
          <p:cNvPr id="3" name="TextBox 2">
            <a:extLst>
              <a:ext uri="{FF2B5EF4-FFF2-40B4-BE49-F238E27FC236}">
                <a16:creationId xmlns:a16="http://schemas.microsoft.com/office/drawing/2014/main" id="{3044F49C-81AC-462B-9E94-BBDF819988DF}"/>
              </a:ext>
            </a:extLst>
          </p:cNvPr>
          <p:cNvSpPr txBox="1"/>
          <p:nvPr/>
        </p:nvSpPr>
        <p:spPr>
          <a:xfrm>
            <a:off x="745629" y="4433366"/>
            <a:ext cx="10873208" cy="2234458"/>
          </a:xfrm>
          <a:prstGeom prst="rect">
            <a:avLst/>
          </a:prstGeom>
          <a:solidFill>
            <a:schemeClr val="accent5">
              <a:lumMod val="50000"/>
            </a:schemeClr>
          </a:solidFill>
        </p:spPr>
        <p:txBody>
          <a:bodyPr wrap="square" lIns="182880" tIns="365760" rIns="182880" bIns="365760" rtlCol="0">
            <a:spAutoFit/>
          </a:bodyPr>
          <a:lstStyle/>
          <a:p>
            <a:pPr algn="ctr">
              <a:lnSpc>
                <a:spcPct val="90000"/>
              </a:lnSpc>
            </a:pPr>
            <a:r>
              <a:rPr lang="hu-HU" sz="5400" dirty="0">
                <a:gradFill>
                  <a:gsLst>
                    <a:gs pos="2917">
                      <a:schemeClr val="tx1"/>
                    </a:gs>
                    <a:gs pos="30000">
                      <a:schemeClr val="tx1"/>
                    </a:gs>
                  </a:gsLst>
                  <a:lin ang="5400000" scaled="0"/>
                </a:gradFill>
                <a:latin typeface="+mj-lt"/>
              </a:rPr>
              <a:t>#5: Gondoskodj az agilis értékek védelméről!</a:t>
            </a:r>
            <a:endParaRPr lang="en-US" sz="3600" dirty="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144485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A589-7502-456D-B1EC-DE4923572FD8}"/>
              </a:ext>
            </a:extLst>
          </p:cNvPr>
          <p:cNvSpPr>
            <a:spLocks noGrp="1"/>
          </p:cNvSpPr>
          <p:nvPr>
            <p:ph type="title"/>
          </p:nvPr>
        </p:nvSpPr>
        <p:spPr/>
        <p:txBody>
          <a:bodyPr/>
          <a:lstStyle/>
          <a:p>
            <a:r>
              <a:rPr lang="hu-HU" dirty="0">
                <a:solidFill>
                  <a:srgbClr val="FFC000"/>
                </a:solidFill>
              </a:rPr>
              <a:t>Útravaló</a:t>
            </a:r>
            <a:endParaRPr lang="en-US" dirty="0">
              <a:solidFill>
                <a:srgbClr val="FFC000"/>
              </a:solidFill>
            </a:endParaRPr>
          </a:p>
        </p:txBody>
      </p:sp>
      <p:sp>
        <p:nvSpPr>
          <p:cNvPr id="3" name="Text Placeholder 2">
            <a:extLst>
              <a:ext uri="{FF2B5EF4-FFF2-40B4-BE49-F238E27FC236}">
                <a16:creationId xmlns:a16="http://schemas.microsoft.com/office/drawing/2014/main" id="{991B5A4A-1747-4B6B-8994-1E29951C210E}"/>
              </a:ext>
            </a:extLst>
          </p:cNvPr>
          <p:cNvSpPr>
            <a:spLocks noGrp="1"/>
          </p:cNvSpPr>
          <p:nvPr>
            <p:ph type="body" sz="quarter" idx="10"/>
          </p:nvPr>
        </p:nvSpPr>
        <p:spPr>
          <a:xfrm>
            <a:off x="274638" y="1892756"/>
            <a:ext cx="11887200" cy="3908762"/>
          </a:xfrm>
        </p:spPr>
        <p:txBody>
          <a:bodyPr/>
          <a:lstStyle/>
          <a:p>
            <a:pPr>
              <a:spcBef>
                <a:spcPts val="800"/>
              </a:spcBef>
              <a:spcAft>
                <a:spcPts val="1600"/>
              </a:spcAft>
            </a:pPr>
            <a:r>
              <a:rPr lang="hu-HU" sz="3600" dirty="0">
                <a:solidFill>
                  <a:schemeClr val="tx1"/>
                </a:solidFill>
              </a:rPr>
              <a:t>#1: Az érték fontosabb, mint a konkrét módszer.</a:t>
            </a:r>
          </a:p>
          <a:p>
            <a:pPr>
              <a:spcBef>
                <a:spcPts val="800"/>
              </a:spcBef>
              <a:spcAft>
                <a:spcPts val="1600"/>
              </a:spcAft>
            </a:pPr>
            <a:r>
              <a:rPr lang="hu-HU" sz="3600" dirty="0">
                <a:solidFill>
                  <a:schemeClr val="tx1"/>
                </a:solidFill>
              </a:rPr>
              <a:t>#2: A célok nem keverendők az eszközökkel és feladatokkal!</a:t>
            </a:r>
          </a:p>
          <a:p>
            <a:pPr>
              <a:spcBef>
                <a:spcPts val="800"/>
              </a:spcBef>
              <a:spcAft>
                <a:spcPts val="1600"/>
              </a:spcAft>
            </a:pPr>
            <a:r>
              <a:rPr lang="hu-HU" sz="3600" dirty="0">
                <a:solidFill>
                  <a:schemeClr val="tx1"/>
                </a:solidFill>
              </a:rPr>
              <a:t>#3: Az agilitás megfelelő szintjét célzod meg!</a:t>
            </a:r>
          </a:p>
          <a:p>
            <a:pPr>
              <a:spcBef>
                <a:spcPts val="800"/>
              </a:spcBef>
              <a:spcAft>
                <a:spcPts val="1600"/>
              </a:spcAft>
            </a:pPr>
            <a:r>
              <a:rPr lang="hu-HU" sz="3600" dirty="0">
                <a:solidFill>
                  <a:schemeClr val="tx1"/>
                </a:solidFill>
              </a:rPr>
              <a:t>#4: Aktivizáld a csapatot a célok és feladatok kezelésében!</a:t>
            </a:r>
          </a:p>
          <a:p>
            <a:pPr>
              <a:spcBef>
                <a:spcPts val="800"/>
              </a:spcBef>
              <a:spcAft>
                <a:spcPts val="1600"/>
              </a:spcAft>
            </a:pPr>
            <a:r>
              <a:rPr lang="hu-HU" sz="3600" dirty="0">
                <a:solidFill>
                  <a:schemeClr val="tx1"/>
                </a:solidFill>
              </a:rPr>
              <a:t>#5: Gondoskodj az agilis értékek védelméről!</a:t>
            </a:r>
          </a:p>
        </p:txBody>
      </p:sp>
    </p:spTree>
    <p:extLst>
      <p:ext uri="{BB962C8B-B14F-4D97-AF65-F5344CB8AC3E}">
        <p14:creationId xmlns:p14="http://schemas.microsoft.com/office/powerpoint/2010/main" val="3588243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heme/theme1.xml><?xml version="1.0" encoding="utf-8"?>
<a:theme xmlns:a="http://schemas.openxmlformats.org/drawingml/2006/main" name="MSVID_Dark_Cyan_16x9_2012-08-18">
  <a:themeElements>
    <a:clrScheme name="Product brand - Blue and Cyan">
      <a:dk1>
        <a:srgbClr val="505050"/>
      </a:dk1>
      <a:lt1>
        <a:srgbClr val="FFFFFF"/>
      </a:lt1>
      <a:dk2>
        <a:srgbClr val="002050"/>
      </a:dk2>
      <a:lt2>
        <a:srgbClr val="A1D8F1"/>
      </a:lt2>
      <a:accent1>
        <a:srgbClr val="0072C6"/>
      </a:accent1>
      <a:accent2>
        <a:srgbClr val="68217A"/>
      </a:accent2>
      <a:accent3>
        <a:srgbClr val="008272"/>
      </a:accent3>
      <a:accent4>
        <a:srgbClr val="B4009E"/>
      </a:accent4>
      <a:accent5>
        <a:srgbClr val="4668C5"/>
      </a:accent5>
      <a:accent6>
        <a:srgbClr val="442359"/>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90a3b6-08c8-4148-8fff-0427b40d8fc9">
      <Value>172</Value>
      <Value>215</Value>
      <Value>159</Value>
      <Value>160</Value>
    </TaxCatchAll>
    <ImageCreateDate xmlns="EB693DEA-2256-4DD9-8FF3-783287AC6516" xsi:nil="true"/>
    <ColorspaceTaxHTField0 xmlns="2f90a3b6-08c8-4148-8fff-0427b40d8fc9">
      <Terms xmlns="http://schemas.microsoft.com/office/infopath/2007/PartnerControls"/>
    </ColorspaceTaxHTField0>
    <EnclosureTypeTaxHTField0 xmlns="2f90a3b6-08c8-4148-8fff-0427b40d8fc9">
      <Terms xmlns="http://schemas.microsoft.com/office/infopath/2007/PartnerControls"/>
    </EnclosureTypeTaxHTField0>
    <MediaPlayLength xmlns="2f90a3b6-08c8-4148-8fff-0427b40d8fc9" xsi:nil="true"/>
    <VideoCodec xmlns="2f90a3b6-08c8-4148-8fff-0427b40d8fc9" xsi:nil="true"/>
    <ExifArtist xmlns="2f90a3b6-08c8-4148-8fff-0427b40d8fc9" xsi:nil="true"/>
    <ExifMake xmlns="2f90a3b6-08c8-4148-8fff-0427b40d8fc9" xsi:nil="true"/>
    <FlashFrameRate xmlns="2f90a3b6-08c8-4148-8fff-0427b40d8fc9" xsi:nil="true"/>
    <PhotoshopCopyrightNotice xmlns="2f90a3b6-08c8-4148-8fff-0427b40d8fc9" xsi:nil="true"/>
    <PhotoshopCopyrightStatusTaxHTField0 xmlns="2f90a3b6-08c8-4148-8fff-0427b40d8fc9">
      <Terms xmlns="http://schemas.microsoft.com/office/infopath/2007/PartnerControls"/>
    </PhotoshopCopyrightStatusTaxHTField0>
    <PublicationDate xmlns="2f90a3b6-08c8-4148-8fff-0427b40d8fc9">2012-08-23T13:38:55+00:00</PublicationDate>
    <SEOPrettyURL xmlns="2f90a3b6-08c8-4148-8fff-0427b40d8fc9" xsi:nil="true"/>
    <VerticalIndustryTaxHTField0 xmlns="2f90a3b6-08c8-4148-8fff-0427b40d8fc9">
      <Terms xmlns="http://schemas.microsoft.com/office/infopath/2007/PartnerControls"/>
    </VerticalIndustryTaxHTField0>
    <AssetURL xmlns="2f90a3b6-08c8-4148-8fff-0427b40d8fc9" xsi:nil="true"/>
    <Caption xmlns="2f90a3b6-08c8-4148-8fff-0427b40d8fc9" xsi:nil="true"/>
    <ExifFlashReturnStatusTaxHTField0 xmlns="2f90a3b6-08c8-4148-8fff-0427b40d8fc9">
      <Terms xmlns="http://schemas.microsoft.com/office/infopath/2007/PartnerControls"/>
    </ExifFlashReturnStatusTaxHTField0>
    <ExifISOSpeedRatings xmlns="2f90a3b6-08c8-4148-8fff-0427b40d8fc9" xsi:nil="true"/>
    <ProfileColorSpace xmlns="2f90a3b6-08c8-4148-8fff-0427b40d8fc9" xsi:nil="true"/>
    <SyndicationURL xmlns="2f90a3b6-08c8-4148-8fff-0427b40d8fc9" xsi:nil="true"/>
    <VideoFrameRate xmlns="2f90a3b6-08c8-4148-8fff-0427b40d8fc9" xsi:nil="true"/>
    <USBMODepartmentTaxHTField0 xmlns="2f90a3b6-08c8-4148-8fff-0427b40d8fc9">
      <Terms xmlns="http://schemas.microsoft.com/office/infopath/2007/PartnerControls"/>
    </USBMODepartmentTaxHTField0>
    <ExifExposureBias xmlns="2f90a3b6-08c8-4148-8fff-0427b40d8fc9" xsi:nil="true"/>
    <ExifFlashModeTaxHTField0 xmlns="2f90a3b6-08c8-4148-8fff-0427b40d8fc9">
      <Terms xmlns="http://schemas.microsoft.com/office/infopath/2007/PartnerControls"/>
    </ExifFlashModeTaxHTField0>
    <IndividualCustomerSegmentTaxHTField0 xmlns="2f90a3b6-08c8-4148-8fff-0427b40d8fc9">
      <Terms xmlns="http://schemas.microsoft.com/office/infopath/2007/PartnerControls"/>
    </IndividualCustomerSegmentTaxHTField0>
    <SEOMetaKeywords xmlns="2f90a3b6-08c8-4148-8fff-0427b40d8fc9" xsi:nil="true"/>
    <ExifCopyright xmlns="2f90a3b6-08c8-4148-8fff-0427b40d8fc9" xsi:nil="true"/>
    <ExifSubjectDistance xmlns="2f90a3b6-08c8-4148-8fff-0427b40d8fc9" xsi:nil="true"/>
    <LocaleTaxHTField0 xmlns="2f90a3b6-08c8-4148-8fff-0427b40d8fc9">
      <Terms xmlns="http://schemas.microsoft.com/office/infopath/2007/PartnerControls">
        <TermInfo xmlns="http://schemas.microsoft.com/office/infopath/2007/PartnerControls">
          <TermName xmlns="http://schemas.microsoft.com/office/infopath/2007/PartnerControls">en-us</TermName>
          <TermId xmlns="http://schemas.microsoft.com/office/infopath/2007/PartnerControls">d9a69bff-8288-4080-b994-75d8eae21b51</TermId>
        </TermInfo>
      </Terms>
    </LocaleTaxHTField0>
    <PhotoshopDateCreated xmlns="2f90a3b6-08c8-4148-8fff-0427b40d8fc9" xsi:nil="true"/>
    <VideoBitRate xmlns="2f90a3b6-08c8-4148-8fff-0427b40d8fc9" xsi:nil="true"/>
    <CountryTaxHTField0 xmlns="2f90a3b6-08c8-4148-8fff-0427b40d8fc9">
      <Terms xmlns="http://schemas.microsoft.com/office/infopath/2007/PartnerControls"/>
    </CountryTaxHTField0>
    <ExifExposureTime xmlns="2f90a3b6-08c8-4148-8fff-0427b40d8fc9" xsi:nil="true"/>
    <ExifMeteringModeTaxHTField0 xmlns="2f90a3b6-08c8-4148-8fff-0427b40d8fc9">
      <Terms xmlns="http://schemas.microsoft.com/office/infopath/2007/PartnerControls"/>
    </ExifMeteringModeTaxHTField0>
    <LCID xmlns="2f90a3b6-08c8-4148-8fff-0427b40d8fc9" xsi:nil="true"/>
    <PageCount xmlns="2f90a3b6-08c8-4148-8fff-0427b40d8fc9" xsi:nil="true"/>
    <VideoPreviewSize xmlns="2f90a3b6-08c8-4148-8fff-0427b40d8fc9" xsi:nil="true"/>
    <Dimensions xmlns="2f90a3b6-08c8-4148-8fff-0427b40d8fc9" xsi:nil="true"/>
    <ExifSoftware xmlns="2f90a3b6-08c8-4148-8fff-0427b40d8fc9" xsi:nil="true"/>
    <PartNo xmlns="2f90a3b6-08c8-4148-8fff-0427b40d8fc9" xsi:nil="true"/>
    <DevelopmentLanguageTaxHTField0 xmlns="2f90a3b6-08c8-4148-8fff-0427b40d8fc9">
      <Terms xmlns="http://schemas.microsoft.com/office/infopath/2007/PartnerControls"/>
    </DevelopmentLanguageTaxHTField0>
    <ProfileDescription xmlns="2f90a3b6-08c8-4148-8fff-0427b40d8fc9" xsi:nil="true"/>
    <ExifFlashRedEyeModeTaxHTField0 xmlns="2f90a3b6-08c8-4148-8fff-0427b40d8fc9">
      <Terms xmlns="http://schemas.microsoft.com/office/infopath/2007/PartnerControls"/>
    </ExifFlashRedEyeModeTaxHTField0>
    <FlashFrameCount xmlns="2f90a3b6-08c8-4148-8fff-0427b40d8fc9" xsi:nil="true"/>
    <HorizontalBusinessSolutionsTaxHTField0 xmlns="2f90a3b6-08c8-4148-8fff-0427b40d8fc9">
      <Terms xmlns="http://schemas.microsoft.com/office/infopath/2007/PartnerControls"/>
    </HorizontalBusinessSolutionsTaxHTField0>
    <ExifModel xmlns="2f90a3b6-08c8-4148-8fff-0427b40d8fc9" xsi:nil="true"/>
    <LegacyID xmlns="2f90a3b6-08c8-4148-8fff-0427b40d8fc9" xsi:nil="true"/>
    <SEOMetaTitle xmlns="2f90a3b6-08c8-4148-8fff-0427b40d8fc9" xsi:nil="true"/>
    <VideoFrames xmlns="2f90a3b6-08c8-4148-8fff-0427b40d8fc9" xsi:nil="true"/>
    <AssetTypeTaxHTField0 xmlns="2f90a3b6-08c8-4148-8fff-0427b40d8fc9">
      <Terms xmlns="http://schemas.microsoft.com/office/infopath/2007/PartnerControls">
        <TermInfo xmlns="http://schemas.microsoft.com/office/infopath/2007/PartnerControls">
          <TermName xmlns="http://schemas.microsoft.com/office/infopath/2007/PartnerControls">POTX</TermName>
          <TermId xmlns="http://schemas.microsoft.com/office/infopath/2007/PartnerControls">8b9ce14b-f6a9-4eb0-a36b-2514881acd1a</TermId>
        </TermInfo>
      </Terms>
    </AssetTypeTaxHTField0>
    <ExifFlashFunctionTaxHTField0 xmlns="2f90a3b6-08c8-4148-8fff-0427b40d8fc9">
      <Terms xmlns="http://schemas.microsoft.com/office/infopath/2007/PartnerControls"/>
    </ExifFlashFunctionTaxHTField0>
    <USBMOLanguageTaxHTField0 xmlns="2f90a3b6-08c8-4148-8fff-0427b40d8fc9">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a5ff94d2-1ec6-4a3d-91b6-499704bb2bfb</TermId>
        </TermInfo>
      </Terms>
    </USBMOLanguageTaxHTField0>
    <Syndicatable xmlns="2f90a3b6-08c8-4148-8fff-0427b40d8fc9">false</Syndicatable>
    <SyndicationEndDate xmlns="2f90a3b6-08c8-4148-8fff-0427b40d8fc9" xsi:nil="true"/>
    <ContentPurposeTaxHTField0 xmlns="2f90a3b6-08c8-4148-8fff-0427b40d8fc9">
      <Terms xmlns="http://schemas.microsoft.com/office/infopath/2007/PartnerControls"/>
    </ContentPurposeTaxHTField0>
    <ElementTypeTaxHTField0 xmlns="2f90a3b6-08c8-4148-8fff-0427b40d8fc9">
      <Terms xmlns="http://schemas.microsoft.com/office/infopath/2007/PartnerControls">
        <TermInfo xmlns="http://schemas.microsoft.com/office/infopath/2007/PartnerControls">
          <TermName xmlns="http://schemas.microsoft.com/office/infopath/2007/PartnerControls">Other</TermName>
          <TermId xmlns="http://schemas.microsoft.com/office/infopath/2007/PartnerControls">675b6a5d-2ecd-48a3-8c10-33b51e64d58c</TermId>
        </TermInfo>
      </Terms>
    </ElementTypeTaxHTField0>
    <ExifMaxApertureValue xmlns="2f90a3b6-08c8-4148-8fff-0427b40d8fc9" xsi:nil="true"/>
    <ImageColorScheme xmlns="2f90a3b6-08c8-4148-8fff-0427b40d8fc9" xsi:nil="true"/>
    <OrganizationalCustomerSegmentTaxHTField0 xmlns="2f90a3b6-08c8-4148-8fff-0427b40d8fc9">
      <Terms xmlns="http://schemas.microsoft.com/office/infopath/2007/PartnerControls"/>
    </OrganizationalCustomerSegmentTaxHTField0>
    <UTCOffset xmlns="2f90a3b6-08c8-4148-8fff-0427b40d8fc9" xsi:nil="true"/>
    <DistributionChannelTaxHTField0 xmlns="2f90a3b6-08c8-4148-8fff-0427b40d8fc9">
      <Terms xmlns="http://schemas.microsoft.com/office/infopath/2007/PartnerControls"/>
    </DistributionChannelTaxHTField0>
    <ExifExposureProgramTaxHTField0 xmlns="2f90a3b6-08c8-4148-8fff-0427b40d8fc9">
      <Terms xmlns="http://schemas.microsoft.com/office/infopath/2007/PartnerControls"/>
    </ExifExposureProgramTaxHTField0>
    <PhotoshopCaption xmlns="2f90a3b6-08c8-4148-8fff-0427b40d8fc9" xsi:nil="true"/>
    <Resolution xmlns="2f90a3b6-08c8-4148-8fff-0427b40d8fc9" xsi:nil="true"/>
    <ExifFlashFiredStatusTaxHTField0 xmlns="2f90a3b6-08c8-4148-8fff-0427b40d8fc9">
      <Terms xmlns="http://schemas.microsoft.com/office/infopath/2007/PartnerControls"/>
    </ExifFlashFiredStatusTaxHTField0>
    <ExifImageDescription xmlns="2f90a3b6-08c8-4148-8fff-0427b40d8fc9" xsi:nil="true"/>
    <GeographyTaxHTField0 xmlns="2f90a3b6-08c8-4148-8fff-0427b40d8fc9">
      <Terms xmlns="http://schemas.microsoft.com/office/infopath/2007/PartnerControls"/>
    </GeographyTaxHTField0>
    <SolutionTaxHTField0 xmlns="2f90a3b6-08c8-4148-8fff-0427b40d8fc9">
      <Terms xmlns="http://schemas.microsoft.com/office/infopath/2007/PartnerControls"/>
    </SolutionTaxHTField0>
    <USBMODescription xmlns="2f90a3b6-08c8-4148-8fff-0427b40d8fc9">Microsoft Template</USBMODescription>
    <ExifSensingMethodTaxHTField0 xmlns="2f90a3b6-08c8-4148-8fff-0427b40d8fc9">
      <Terms xmlns="http://schemas.microsoft.com/office/infopath/2007/PartnerControls"/>
    </ExifSensingMethodTaxHTField0>
    <JobRoleTaxHTField0 xmlns="2f90a3b6-08c8-4148-8fff-0427b40d8fc9">
      <Terms xmlns="http://schemas.microsoft.com/office/infopath/2007/PartnerControls"/>
    </JobRoleTaxHTField0>
    <SyndicationStartDate xmlns="2f90a3b6-08c8-4148-8fff-0427b40d8fc9" xsi:nil="true"/>
    <BitDepth xmlns="2f90a3b6-08c8-4148-8fff-0427b40d8fc9" xsi:nil="true"/>
    <DeletionDate xmlns="2f90a3b6-08c8-4148-8fff-0427b40d8fc9" xsi:nil="true"/>
    <ExifFNumber xmlns="2f90a3b6-08c8-4148-8fff-0427b40d8fc9" xsi:nil="true"/>
    <ExifFocalLength xmlns="2f90a3b6-08c8-4148-8fff-0427b40d8fc9" xsi:nil="true"/>
    <ProductsTaxHTField0 xmlns="2f90a3b6-08c8-4148-8fff-0427b40d8fc9">
      <Terms xmlns="http://schemas.microsoft.com/office/infopath/2007/PartnerControls"/>
    </ProductsTaxHTField0>
    <ProductAreaTaxHTField0 xmlns="2f90a3b6-08c8-4148-8fff-0427b40d8fc9">
      <Terms xmlns="http://schemas.microsoft.com/office/infopath/2007/PartnerControls"/>
    </ProductAreaTaxHTField0>
    <wic_System_Copyright xmlns="http://schemas.microsoft.com/sharepoint/v3/fields" xsi:nil="true"/>
    <OriginalCreator xmlns="2f90a3b6-08c8-4148-8fff-0427b40d8fc9" xsi:nil="true"/>
    <ExifApertureValue xmlns="2f90a3b6-08c8-4148-8fff-0427b40d8fc9" xsi:nil="true"/>
    <ExifDateTime xmlns="2f90a3b6-08c8-4148-8fff-0427b40d8fc9" xsi:nil="true"/>
    <ExifLightSourceTaxHTField0 xmlns="2f90a3b6-08c8-4148-8fff-0427b40d8fc9">
      <Terms xmlns="http://schemas.microsoft.com/office/infopath/2007/PartnerControls"/>
    </ExifLightSourceTaxHTField0>
    <ExifShutterSpeed xmlns="2f90a3b6-08c8-4148-8fff-0427b40d8fc9" xsi:nil="true"/>
    <ResponsibleGroup xmlns="2f90a3b6-08c8-4148-8fff-0427b40d8fc9" xsi:nil="true"/>
    <Comments xmlns="http://schemas.microsoft.com/sharepoint/v3" xsi:nil="true"/>
    <SEOMetaDescription xmlns="2f90a3b6-08c8-4148-8fff-0427b40d8f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MASS MediaBank Image" ma:contentTypeID="0x0101009148F5A04DDD49CBA7127AADA5FB792B00AADE34325A8B49CDA8BB4DB53328F2140042A8F7EFA3D8428BA83C1DD618D41277008B7D58F6637A6449A868D36ABEDD5D7D" ma:contentTypeVersion="1" ma:contentTypeDescription="Upload an image." ma:contentTypeScope="" ma:versionID="cf5d87ef76ae645aeecfd1524f32f789">
  <xsd:schema xmlns:xsd="http://www.w3.org/2001/XMLSchema" xmlns:xs="http://www.w3.org/2001/XMLSchema" xmlns:p="http://schemas.microsoft.com/office/2006/metadata/properties" xmlns:ns1="http://schemas.microsoft.com/sharepoint/v3" xmlns:ns2="EB693DEA-2256-4DD9-8FF3-783287AC6516" xmlns:ns3="http://schemas.microsoft.com/sharepoint/v3/fields" xmlns:ns4="2f90a3b6-08c8-4148-8fff-0427b40d8fc9" targetNamespace="http://schemas.microsoft.com/office/2006/metadata/properties" ma:root="true" ma:fieldsID="659fa2edc7c82f120babd68af08693e1" ns1:_="" ns2:_="" ns3:_="" ns4:_="">
    <xsd:import namespace="http://schemas.microsoft.com/sharepoint/v3"/>
    <xsd:import namespace="EB693DEA-2256-4DD9-8FF3-783287AC6516"/>
    <xsd:import namespace="http://schemas.microsoft.com/sharepoint/v3/fields"/>
    <xsd:import namespace="2f90a3b6-08c8-4148-8fff-0427b40d8fc9"/>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AssetURL" minOccurs="0"/>
                <xsd:element ref="ns4:AssetTypeTaxHTField0" minOccurs="0"/>
                <xsd:element ref="ns4:TaxCatchAll" minOccurs="0"/>
                <xsd:element ref="ns4:TaxCatchAllLabel" minOccurs="0"/>
                <xsd:element ref="ns4:BitDepth" minOccurs="0"/>
                <xsd:element ref="ns4:Caption" minOccurs="0"/>
                <xsd:element ref="ns4:ColorspaceTaxHTField0" minOccurs="0"/>
                <xsd:element ref="ns1:Comments" minOccurs="0"/>
                <xsd:element ref="ns4:ContentPurposeTaxHTField0" minOccurs="0"/>
                <xsd:element ref="ns4:CountryTaxHTField0" minOccurs="0"/>
                <xsd:element ref="ns4:DeletionDate" minOccurs="0"/>
                <xsd:element ref="ns4:USBMODepartmentTaxHTField0" minOccurs="0"/>
                <xsd:element ref="ns4:USBMODescription" minOccurs="0"/>
                <xsd:element ref="ns4:DevelopmentLanguageTaxHTField0" minOccurs="0"/>
                <xsd:element ref="ns4:Dimensions" minOccurs="0"/>
                <xsd:element ref="ns4:DistributionChannelTaxHTField0" minOccurs="0"/>
                <xsd:element ref="ns4:ElementTypeTaxHTField0" minOccurs="0"/>
                <xsd:element ref="ns4:EnclosureTypeTaxHTField0" minOccurs="0"/>
                <xsd:element ref="ns4:ExifApertureValue" minOccurs="0"/>
                <xsd:element ref="ns4:ExifArtist" minOccurs="0"/>
                <xsd:element ref="ns4:ExifCopyright" minOccurs="0"/>
                <xsd:element ref="ns4:ExifDateTime" minOccurs="0"/>
                <xsd:element ref="ns4:ExifExposureBias" minOccurs="0"/>
                <xsd:element ref="ns4:ExifExposureProgramTaxHTField0" minOccurs="0"/>
                <xsd:element ref="ns4:ExifExposureTime" minOccurs="0"/>
                <xsd:element ref="ns4:ExifFNumber" minOccurs="0"/>
                <xsd:element ref="ns4:ExifFlashFiredStatusTaxHTField0" minOccurs="0"/>
                <xsd:element ref="ns4:ExifFlashFunctionTaxHTField0" minOccurs="0"/>
                <xsd:element ref="ns4:ExifFlashModeTaxHTField0" minOccurs="0"/>
                <xsd:element ref="ns4:ExifFlashRedEyeModeTaxHTField0" minOccurs="0"/>
                <xsd:element ref="ns4:ExifFlashReturnStatusTaxHTField0" minOccurs="0"/>
                <xsd:element ref="ns4:ExifFocalLength" minOccurs="0"/>
                <xsd:element ref="ns4:ExifImageDescription" minOccurs="0"/>
                <xsd:element ref="ns4:ExifISOSpeedRatings" minOccurs="0"/>
                <xsd:element ref="ns4:ExifLightSourceTaxHTField0" minOccurs="0"/>
                <xsd:element ref="ns4:ExifMake" minOccurs="0"/>
                <xsd:element ref="ns4:ExifMaxApertureValue" minOccurs="0"/>
                <xsd:element ref="ns4:ExifMeteringModeTaxHTField0" minOccurs="0"/>
                <xsd:element ref="ns4:ExifModel" minOccurs="0"/>
                <xsd:element ref="ns4:ExifSensingMethodTaxHTField0" minOccurs="0"/>
                <xsd:element ref="ns4:ExifShutterSpeed" minOccurs="0"/>
                <xsd:element ref="ns4:ExifSoftware" minOccurs="0"/>
                <xsd:element ref="ns4:ExifSubjectDistance" minOccurs="0"/>
                <xsd:element ref="ns4:FlashFrameCount" minOccurs="0"/>
                <xsd:element ref="ns4:FlashFrameRate" minOccurs="0"/>
                <xsd:element ref="ns4:GeographyTaxHTField0" minOccurs="0"/>
                <xsd:element ref="ns4:HorizontalBusinessSolutionsTaxHTField0" minOccurs="0"/>
                <xsd:element ref="ns4:ImageColorScheme" minOccurs="0"/>
                <xsd:element ref="ns4:IndividualCustomerSegmentTaxHTField0" minOccurs="0"/>
                <xsd:element ref="ns4:JobRoleTaxHTField0" minOccurs="0"/>
                <xsd:element ref="ns4:USBMOLanguageTaxHTField0" minOccurs="0"/>
                <xsd:element ref="ns4:LocaleTaxHTField0" minOccurs="0"/>
                <xsd:element ref="ns4:LCID" minOccurs="0"/>
                <xsd:element ref="ns4:LegacyID" minOccurs="0"/>
                <xsd:element ref="ns4:MediaPlayLength" minOccurs="0"/>
                <xsd:element ref="ns4:Syndicatable" minOccurs="0"/>
                <xsd:element ref="ns4:OrganizationalCustomerSegmentTaxHTField0" minOccurs="0"/>
                <xsd:element ref="ns4:OriginalCreator" minOccurs="0"/>
                <xsd:element ref="ns4:PageCount" minOccurs="0"/>
                <xsd:element ref="ns4:PartNo" minOccurs="0"/>
                <xsd:element ref="ns4:PhotoshopCaption" minOccurs="0"/>
                <xsd:element ref="ns4:PhotoshopCopyrightNotice" minOccurs="0"/>
                <xsd:element ref="ns4:PhotoshopCopyrightStatusTaxHTField0" minOccurs="0"/>
                <xsd:element ref="ns4:PhotoshopDateCreated" minOccurs="0"/>
                <xsd:element ref="ns4:ProductsTaxHTField0" minOccurs="0"/>
                <xsd:element ref="ns4:ProductAreaTaxHTField0" minOccurs="0"/>
                <xsd:element ref="ns4:ProfileColorSpace" minOccurs="0"/>
                <xsd:element ref="ns4:ProfileDescription" minOccurs="0"/>
                <xsd:element ref="ns4:PublicationDate" minOccurs="0"/>
                <xsd:element ref="ns4:Resolution" minOccurs="0"/>
                <xsd:element ref="ns4:ResponsibleGroup" minOccurs="0"/>
                <xsd:element ref="ns4:SEOMetaDescription" minOccurs="0"/>
                <xsd:element ref="ns4:SEOMetaKeywords" minOccurs="0"/>
                <xsd:element ref="ns4:SEOMetaTitle" minOccurs="0"/>
                <xsd:element ref="ns4:SEOPrettyURL" minOccurs="0"/>
                <xsd:element ref="ns4:SolutionTaxHTField0" minOccurs="0"/>
                <xsd:element ref="ns4:SyndicationEndDate" minOccurs="0"/>
                <xsd:element ref="ns4:SyndicationStartDate" minOccurs="0"/>
                <xsd:element ref="ns4:SyndicationURL" minOccurs="0"/>
                <xsd:element ref="ns4:UTCOffset" minOccurs="0"/>
                <xsd:element ref="ns4:VerticalIndustryTaxHTField0" minOccurs="0"/>
                <xsd:element ref="ns4:VideoBitRate" minOccurs="0"/>
                <xsd:element ref="ns4:VideoCodec" minOccurs="0"/>
                <xsd:element ref="ns4:VideoFrameRate" minOccurs="0"/>
                <xsd:element ref="ns4:VideoFrames" minOccurs="0"/>
                <xsd:element ref="ns4:VideoPreview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Comments" ma:index="36" nillable="true" ma:displayName="Comments" ma:description="This optional 1,024-character field will be used for the storage of comments about the item. Comments will never be displayed in the rights/delivery management module or visible to end-user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693DEA-2256-4DD9-8FF3-783287AC6516"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90a3b6-08c8-4148-8fff-0427b40d8fc9" elementFormDefault="qualified">
    <xsd:import namespace="http://schemas.microsoft.com/office/2006/documentManagement/types"/>
    <xsd:import namespace="http://schemas.microsoft.com/office/infopath/2007/PartnerControls"/>
    <xsd:element name="AssetURL" ma:index="27" nillable="true" ma:displayName="AssetURL" ma:description="Store Asset URL" ma:hidden="true" ma:internalName="AssetURL" ma:readOnly="false">
      <xsd:simpleType>
        <xsd:restriction base="dms:Text"/>
      </xsd:simpleType>
    </xsd:element>
    <xsd:element name="AssetTypeTaxHTField0" ma:index="28" nillable="true" ma:taxonomy="true" ma:internalName="AssetTypeTaxHTField0" ma:taxonomyFieldName="AssetType" ma:displayName="Asset Type" ma:indexed="true" ma:fieldId="{cc4caa33-0d16-43ea-9719-c512681e8e46}" ma:sspId="e5351508-46ca-4454-b07c-bc767568d5f1" ma:termSetId="da266748-b29f-4b00-a502-3959c5f62da1" ma:anchorId="00000000-0000-0000-0000-000000000000" ma:open="false" ma:isKeyword="false">
      <xsd:complexType>
        <xsd:sequence>
          <xsd:element ref="pc:Terms" minOccurs="0" maxOccurs="1"/>
        </xsd:sequence>
      </xsd:complexType>
    </xsd:element>
    <xsd:element name="TaxCatchAll" ma:index="29" nillable="true" ma:displayName="Taxonomy Catch All Column" ma:hidden="true" ma:list="{689bf07b-aabd-4dc7-ab7d-d7e6a28a452d}" ma:internalName="TaxCatchAll" ma:showField="CatchAllData" ma:web="d144167a-be8c-473d-8a11-ea4625cfcf07">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hidden="true" ma:list="{689bf07b-aabd-4dc7-ab7d-d7e6a28a452d}" ma:internalName="TaxCatchAllLabel" ma:readOnly="true" ma:showField="CatchAllDataLabel" ma:web="d144167a-be8c-473d-8a11-ea4625cfcf07">
      <xsd:complexType>
        <xsd:complexContent>
          <xsd:extension base="dms:MultiChoiceLookup">
            <xsd:sequence>
              <xsd:element name="Value" type="dms:Lookup" maxOccurs="unbounded" minOccurs="0" nillable="true"/>
            </xsd:sequence>
          </xsd:extension>
        </xsd:complexContent>
      </xsd:complexType>
    </xsd:element>
    <xsd:element name="BitDepth" ma:index="32" nillable="true" ma:displayName="Bit Depth" ma:default="" ma:description="A numeric value specified the bit depth of an uploaded image" ma:internalName="BitDepth">
      <xsd:simpleType>
        <xsd:restriction base="dms:Number"/>
      </xsd:simpleType>
    </xsd:element>
    <xsd:element name="Caption" ma:index="33" nillable="true" ma:displayName="Caption" ma:description="This 1,024-character field will be used to enter text describing a file. The caption could be used as part of a syndicated feed." ma:internalName="Caption">
      <xsd:simpleType>
        <xsd:restriction base="dms:Note"/>
      </xsd:simpleType>
    </xsd:element>
    <xsd:element name="ColorspaceTaxHTField0" ma:index="34" nillable="true" ma:taxonomy="true" ma:internalName="ColorspaceTaxHTField0" ma:taxonomyFieldName="Colorspace" ma:displayName="Colorspace" ma:fieldId="{ed389df4-0962-4599-bd50-ffe70adcdef8}" ma:sspId="e5351508-46ca-4454-b07c-bc767568d5f1" ma:termSetId="aa323b6c-8fe7-4bd5-947e-a986ff14bff6" ma:anchorId="00000000-0000-0000-0000-000000000000" ma:open="false" ma:isKeyword="false">
      <xsd:complexType>
        <xsd:sequence>
          <xsd:element ref="pc:Terms" minOccurs="0" maxOccurs="1"/>
        </xsd:sequence>
      </xsd:complexType>
    </xsd:element>
    <xsd:element name="ContentPurposeTaxHTField0" ma:index="37" nillable="true" ma:taxonomy="true" ma:internalName="ContentPurposeTaxHTField0" ma:taxonomyFieldName="ContentPurpose" ma:displayName="Content Purpose" ma:fieldId="{9d7db7fe-807d-4f7a-8764-ac9a6915cfad}" ma:sspId="e5351508-46ca-4454-b07c-bc767568d5f1" ma:termSetId="1fcf61db-bf66-4172-b659-aba6f5678e54" ma:anchorId="00000000-0000-0000-0000-000000000000" ma:open="false" ma:isKeyword="false">
      <xsd:complexType>
        <xsd:sequence>
          <xsd:element ref="pc:Terms" minOccurs="0" maxOccurs="1"/>
        </xsd:sequence>
      </xsd:complexType>
    </xsd:element>
    <xsd:element name="CountryTaxHTField0" ma:index="39" nillable="true" ma:taxonomy="true" ma:internalName="CountryTaxHTField0" ma:taxonomyFieldName="Country" ma:displayName="Country" ma:fieldId="{ccb73359-9cad-4d13-9fd9-2b49403b4704}" ma:taxonomyMulti="true" ma:sspId="e5351508-46ca-4454-b07c-bc767568d5f1" ma:termSetId="ce50c915-1805-4d5d-b9d3-c38aa6796716" ma:anchorId="00000000-0000-0000-0000-000000000000" ma:open="false" ma:isKeyword="false">
      <xsd:complexType>
        <xsd:sequence>
          <xsd:element ref="pc:Terms" minOccurs="0" maxOccurs="1"/>
        </xsd:sequence>
      </xsd:complexType>
    </xsd:element>
    <xsd:element name="DeletionDate" ma:index="41" nillable="true" ma:displayName="Deletion Date" ma:description="This is the date the item will be automatically deleted from the CMS/DAM. Deletion of the item from the CMS/DAM necessarily removes it from the MMM. By default, no Deletion Date will be specified." ma:internalName="DeletionDate">
      <xsd:simpleType>
        <xsd:restriction base="dms:DateTime"/>
      </xsd:simpleType>
    </xsd:element>
    <xsd:element name="USBMODepartmentTaxHTField0" ma:index="42" nillable="true" ma:taxonomy="true" ma:internalName="USBMODepartmentTaxHTField0" ma:taxonomyFieldName="USBMODepartment" ma:displayName="Department" ma:fieldId="{2e0234ea-ada7-4560-be11-2fb541d2b3b2}" ma:sspId="e5351508-46ca-4454-b07c-bc767568d5f1" ma:termSetId="47f28677-a427-4734-b2aa-08e4e7bd2e2f" ma:anchorId="00000000-0000-0000-0000-000000000000" ma:open="false" ma:isKeyword="false">
      <xsd:complexType>
        <xsd:sequence>
          <xsd:element ref="pc:Terms" minOccurs="0" maxOccurs="1"/>
        </xsd:sequence>
      </xsd:complexType>
    </xsd:element>
    <xsd:element name="USBMODescription" ma:index="44" nillable="true" ma:displayName="Description" ma:description="This 1,024-character field will be used to enter text describing a file. The description could be used as part of a syndicated feed." ma:internalName="USBMODescription">
      <xsd:simpleType>
        <xsd:restriction base="dms:Note"/>
      </xsd:simpleType>
    </xsd:element>
    <xsd:element name="DevelopmentLanguageTaxHTField0" ma:index="45" nillable="true" ma:taxonomy="true" ma:internalName="DevelopmentLanguageTaxHTField0" ma:taxonomyFieldName="DevelopmentLanguage" ma:displayName="Development Language" ma:fieldId="{9443e8c1-0167-4e8b-a49d-6f2a3d032c73}" ma:sspId="e5351508-46ca-4454-b07c-bc767568d5f1" ma:termSetId="956f7e1c-acff-487e-bea5-40f2ac018ac6" ma:anchorId="00000000-0000-0000-0000-000000000000" ma:open="false" ma:isKeyword="false">
      <xsd:complexType>
        <xsd:sequence>
          <xsd:element ref="pc:Terms" minOccurs="0" maxOccurs="1"/>
        </xsd:sequence>
      </xsd:complexType>
    </xsd:element>
    <xsd:element name="Dimensions" ma:index="47" nillable="true" ma:displayName="Dimensions (pixels)" ma:description="An 'a' x 'b' description, in pixels, of the size of a digital asset. The 'a' will correspond with the x dimension on embedding, the 'b' will correspond with the y dimension on embedding." ma:internalName="Dimensions">
      <xsd:simpleType>
        <xsd:restriction base="dms:Text"/>
      </xsd:simpleType>
    </xsd:element>
    <xsd:element name="DistributionChannelTaxHTField0" ma:index="48" nillable="true" ma:taxonomy="true" ma:internalName="DistributionChannelTaxHTField0" ma:taxonomyFieldName="DistributionChannel" ma:displayName="Distribution Channel" ma:fieldId="{983f1b6f-2353-4251-aedb-c8cecc391819}" ma:sspId="e5351508-46ca-4454-b07c-bc767568d5f1" ma:termSetId="a57e7f03-b41b-4c46-9bb1-6e81edfcadfb" ma:anchorId="00000000-0000-0000-0000-000000000000" ma:open="false" ma:isKeyword="false">
      <xsd:complexType>
        <xsd:sequence>
          <xsd:element ref="pc:Terms" minOccurs="0" maxOccurs="1"/>
        </xsd:sequence>
      </xsd:complexType>
    </xsd:element>
    <xsd:element name="ElementTypeTaxHTField0" ma:index="50" nillable="true" ma:taxonomy="true" ma:internalName="ElementTypeTaxHTField0" ma:taxonomyFieldName="ElementType" ma:displayName="Element Type" ma:fieldId="{bbf38831-a53c-4227-b8de-8d46d25befdb}" ma:sspId="e5351508-46ca-4454-b07c-bc767568d5f1" ma:termSetId="c51e8246-3191-4210-8b39-719aa1ab2f1f" ma:anchorId="00000000-0000-0000-0000-000000000000" ma:open="false" ma:isKeyword="false">
      <xsd:complexType>
        <xsd:sequence>
          <xsd:element ref="pc:Terms" minOccurs="0" maxOccurs="1"/>
        </xsd:sequence>
      </xsd:complexType>
    </xsd:element>
    <xsd:element name="EnclosureTypeTaxHTField0" ma:index="52" nillable="true" ma:taxonomy="true" ma:internalName="EnclosureTypeTaxHTField0" ma:taxonomyFieldName="EnclosureType" ma:displayName="Enclosure Type" ma:fieldId="{5bbf5d0b-78cf-4f2f-9437-1d5f23b17704}" ma:sspId="e5351508-46ca-4454-b07c-bc767568d5f1" ma:termSetId="f014b166-7374-4898-a6c1-9ab5ee9ec5a6" ma:anchorId="00000000-0000-0000-0000-000000000000" ma:open="false" ma:isKeyword="false">
      <xsd:complexType>
        <xsd:sequence>
          <xsd:element ref="pc:Terms" minOccurs="0" maxOccurs="1"/>
        </xsd:sequence>
      </xsd:complexType>
    </xsd:element>
    <xsd:element name="ExifApertureValue" ma:index="54" nillable="true" ma:displayName="Exif Aperture Value" ma:internalName="ExifApertureValue">
      <xsd:simpleType>
        <xsd:restriction base="dms:Text"/>
      </xsd:simpleType>
    </xsd:element>
    <xsd:element name="ExifArtist" ma:index="55" nillable="true" ma:displayName="Exif Artist" ma:internalName="ExifArtist">
      <xsd:simpleType>
        <xsd:restriction base="dms:Text"/>
      </xsd:simpleType>
    </xsd:element>
    <xsd:element name="ExifCopyright" ma:index="56" nillable="true" ma:displayName="Exif Copyright" ma:internalName="ExifCopyright">
      <xsd:simpleType>
        <xsd:restriction base="dms:Note"/>
      </xsd:simpleType>
    </xsd:element>
    <xsd:element name="ExifDateTime" ma:index="57" nillable="true" ma:displayName="Exif Date/Time" ma:internalName="ExifDateTime">
      <xsd:simpleType>
        <xsd:restriction base="dms:DateTime"/>
      </xsd:simpleType>
    </xsd:element>
    <xsd:element name="ExifExposureBias" ma:index="58" nillable="true" ma:displayName="Exif Exposure Bias" ma:internalName="ExifExposureBias">
      <xsd:simpleType>
        <xsd:restriction base="dms:Text"/>
      </xsd:simpleType>
    </xsd:element>
    <xsd:element name="ExifExposureProgramTaxHTField0" ma:index="59" nillable="true" ma:taxonomy="true" ma:internalName="ExifExposureProgramTaxHTField0" ma:taxonomyFieldName="ExifExposureProgram" ma:displayName="Exif Exposure Program" ma:fieldId="{ddde25e8-649e-42bb-aad2-9aa42631c8e3}" ma:sspId="e5351508-46ca-4454-b07c-bc767568d5f1" ma:termSetId="3d299a8e-f306-47c7-9a3b-f4b99152d7f0" ma:anchorId="00000000-0000-0000-0000-000000000000" ma:open="false" ma:isKeyword="false">
      <xsd:complexType>
        <xsd:sequence>
          <xsd:element ref="pc:Terms" minOccurs="0" maxOccurs="1"/>
        </xsd:sequence>
      </xsd:complexType>
    </xsd:element>
    <xsd:element name="ExifExposureTime" ma:index="61" nillable="true" ma:displayName="Exif Exposure Time (secs)" ma:internalName="ExifExposureTime">
      <xsd:simpleType>
        <xsd:restriction base="dms:Text"/>
      </xsd:simpleType>
    </xsd:element>
    <xsd:element name="ExifFNumber" ma:index="62" nillable="true" ma:displayName="Exif F Number" ma:internalName="ExifFNumber">
      <xsd:simpleType>
        <xsd:restriction base="dms:Text"/>
      </xsd:simpleType>
    </xsd:element>
    <xsd:element name="ExifFlashFiredStatusTaxHTField0" ma:index="63" nillable="true" ma:taxonomy="true" ma:internalName="ExifFlashFiredStatusTaxHTField0" ma:taxonomyFieldName="ExifFlashFiredStatus" ma:displayName="Exif Flash Fired Status" ma:fieldId="{7eaf37a7-3a9a-4741-bcec-5a33b4a85126}" ma:sspId="e5351508-46ca-4454-b07c-bc767568d5f1" ma:termSetId="9701e068-a386-4d19-a1cc-8591fef293bb" ma:anchorId="00000000-0000-0000-0000-000000000000" ma:open="false" ma:isKeyword="false">
      <xsd:complexType>
        <xsd:sequence>
          <xsd:element ref="pc:Terms" minOccurs="0" maxOccurs="1"/>
        </xsd:sequence>
      </xsd:complexType>
    </xsd:element>
    <xsd:element name="ExifFlashFunctionTaxHTField0" ma:index="65" nillable="true" ma:taxonomy="true" ma:internalName="ExifFlashFunctionTaxHTField0" ma:taxonomyFieldName="ExifFlashFunction" ma:displayName="Exif Flash Function" ma:fieldId="{b6e1d613-fcef-473c-a776-1ee808475336}" ma:sspId="e5351508-46ca-4454-b07c-bc767568d5f1" ma:termSetId="9c882a45-9e47-4ef9-b176-a8272b58cd29" ma:anchorId="00000000-0000-0000-0000-000000000000" ma:open="false" ma:isKeyword="false">
      <xsd:complexType>
        <xsd:sequence>
          <xsd:element ref="pc:Terms" minOccurs="0" maxOccurs="1"/>
        </xsd:sequence>
      </xsd:complexType>
    </xsd:element>
    <xsd:element name="ExifFlashModeTaxHTField0" ma:index="67" nillable="true" ma:taxonomy="true" ma:internalName="ExifFlashModeTaxHTField0" ma:taxonomyFieldName="ExifFlashMode" ma:displayName="Exif Flash Mode" ma:fieldId="{52446ffe-0476-4e62-beee-fb994ee4f093}" ma:sspId="e5351508-46ca-4454-b07c-bc767568d5f1" ma:termSetId="690d464e-c60a-426f-9b92-f6d438817c9a" ma:anchorId="00000000-0000-0000-0000-000000000000" ma:open="false" ma:isKeyword="false">
      <xsd:complexType>
        <xsd:sequence>
          <xsd:element ref="pc:Terms" minOccurs="0" maxOccurs="1"/>
        </xsd:sequence>
      </xsd:complexType>
    </xsd:element>
    <xsd:element name="ExifFlashRedEyeModeTaxHTField0" ma:index="69" nillable="true" ma:taxonomy="true" ma:internalName="ExifFlashRedEyeModeTaxHTField0" ma:taxonomyFieldName="ExifFlashRedEyeMode" ma:displayName="Exif Flash Red-Eye Mode" ma:fieldId="{848556d8-84bc-42c3-bba0-fef5e280ab48}" ma:sspId="e5351508-46ca-4454-b07c-bc767568d5f1" ma:termSetId="89fedbe0-2474-4701-822b-6e4eab73c2c9" ma:anchorId="00000000-0000-0000-0000-000000000000" ma:open="false" ma:isKeyword="false">
      <xsd:complexType>
        <xsd:sequence>
          <xsd:element ref="pc:Terms" minOccurs="0" maxOccurs="1"/>
        </xsd:sequence>
      </xsd:complexType>
    </xsd:element>
    <xsd:element name="ExifFlashReturnStatusTaxHTField0" ma:index="71" nillable="true" ma:taxonomy="true" ma:internalName="ExifFlashReturnStatusTaxHTField0" ma:taxonomyFieldName="ExifFlashReturnStatus" ma:displayName="Exif Flash Return Status" ma:fieldId="{ae43ecd6-cd57-4252-86b8-92826402a11e}" ma:sspId="e5351508-46ca-4454-b07c-bc767568d5f1" ma:termSetId="d1ffa490-fffa-4a81-a60b-402f2e904cf7" ma:anchorId="00000000-0000-0000-0000-000000000000" ma:open="false" ma:isKeyword="false">
      <xsd:complexType>
        <xsd:sequence>
          <xsd:element ref="pc:Terms" minOccurs="0" maxOccurs="1"/>
        </xsd:sequence>
      </xsd:complexType>
    </xsd:element>
    <xsd:element name="ExifFocalLength" ma:index="73" nillable="true" ma:displayName="Exif Focal Length (mm)" ma:internalName="ExifFocalLength">
      <xsd:simpleType>
        <xsd:restriction base="dms:Text"/>
      </xsd:simpleType>
    </xsd:element>
    <xsd:element name="ExifImageDescription" ma:index="74" nillable="true" ma:displayName="Exif Image Description" ma:internalName="ExifImageDescription">
      <xsd:simpleType>
        <xsd:restriction base="dms:Note"/>
      </xsd:simpleType>
    </xsd:element>
    <xsd:element name="ExifISOSpeedRatings" ma:index="75" nillable="true" ma:displayName="Exif ISO Speed Ratings" ma:internalName="ExifISOSpeedRatings">
      <xsd:simpleType>
        <xsd:restriction base="dms:Text"/>
      </xsd:simpleType>
    </xsd:element>
    <xsd:element name="ExifLightSourceTaxHTField0" ma:index="76" nillable="true" ma:taxonomy="true" ma:internalName="ExifLightSourceTaxHTField0" ma:taxonomyFieldName="ExifLightSource" ma:displayName="Exif Light Source" ma:fieldId="{6b0d85e4-9b4f-4d5c-b8de-1aaecd3b6469}" ma:sspId="e5351508-46ca-4454-b07c-bc767568d5f1" ma:termSetId="f93d0ed6-abd5-42b1-abb2-11944d251bad" ma:anchorId="00000000-0000-0000-0000-000000000000" ma:open="false" ma:isKeyword="false">
      <xsd:complexType>
        <xsd:sequence>
          <xsd:element ref="pc:Terms" minOccurs="0" maxOccurs="1"/>
        </xsd:sequence>
      </xsd:complexType>
    </xsd:element>
    <xsd:element name="ExifMake" ma:index="78" nillable="true" ma:displayName="Exif Make" ma:internalName="ExifMake">
      <xsd:simpleType>
        <xsd:restriction base="dms:Text"/>
      </xsd:simpleType>
    </xsd:element>
    <xsd:element name="ExifMaxApertureValue" ma:index="79" nillable="true" ma:displayName="Exif Max Aperture Value" ma:internalName="ExifMaxApertureValue">
      <xsd:simpleType>
        <xsd:restriction base="dms:Text"/>
      </xsd:simpleType>
    </xsd:element>
    <xsd:element name="ExifMeteringModeTaxHTField0" ma:index="80" nillable="true" ma:taxonomy="true" ma:internalName="ExifMeteringModeTaxHTField0" ma:taxonomyFieldName="ExifMeteringMode" ma:displayName="Exif Metering Mode" ma:fieldId="{cea024d1-1c48-469f-ad4e-8ba4f6444450}" ma:sspId="e5351508-46ca-4454-b07c-bc767568d5f1" ma:termSetId="e16b75cc-aa40-46b2-ae09-2779d7cc5afd" ma:anchorId="00000000-0000-0000-0000-000000000000" ma:open="false" ma:isKeyword="false">
      <xsd:complexType>
        <xsd:sequence>
          <xsd:element ref="pc:Terms" minOccurs="0" maxOccurs="1"/>
        </xsd:sequence>
      </xsd:complexType>
    </xsd:element>
    <xsd:element name="ExifModel" ma:index="82" nillable="true" ma:displayName="Exif Model" ma:internalName="ExifModel">
      <xsd:simpleType>
        <xsd:restriction base="dms:Text"/>
      </xsd:simpleType>
    </xsd:element>
    <xsd:element name="ExifSensingMethodTaxHTField0" ma:index="83" nillable="true" ma:taxonomy="true" ma:internalName="ExifSensingMethodTaxHTField0" ma:taxonomyFieldName="ExifSensingMethod" ma:displayName="Exif Sensing Method" ma:fieldId="{d7a930e9-a959-4bcd-978c-c548191e3a13}" ma:sspId="e5351508-46ca-4454-b07c-bc767568d5f1" ma:termSetId="d9ddfd10-0637-40ad-9805-ee7c3df64fd9" ma:anchorId="00000000-0000-0000-0000-000000000000" ma:open="false" ma:isKeyword="false">
      <xsd:complexType>
        <xsd:sequence>
          <xsd:element ref="pc:Terms" minOccurs="0" maxOccurs="1"/>
        </xsd:sequence>
      </xsd:complexType>
    </xsd:element>
    <xsd:element name="ExifShutterSpeed" ma:index="85" nillable="true" ma:displayName="Exif Shutter Speed" ma:internalName="ExifShutterSpeed">
      <xsd:simpleType>
        <xsd:restriction base="dms:Text"/>
      </xsd:simpleType>
    </xsd:element>
    <xsd:element name="ExifSoftware" ma:index="86" nillable="true" ma:displayName="Exif Software" ma:internalName="ExifSoftware">
      <xsd:simpleType>
        <xsd:restriction base="dms:Text"/>
      </xsd:simpleType>
    </xsd:element>
    <xsd:element name="ExifSubjectDistance" ma:index="87" nillable="true" ma:displayName="Exif Subject Distance (m)" ma:internalName="ExifSubjectDistance">
      <xsd:simpleType>
        <xsd:restriction base="dms:Text"/>
      </xsd:simpleType>
    </xsd:element>
    <xsd:element name="FlashFrameCount" ma:index="88" nillable="true" ma:displayName="Flash Frame Count" ma:internalName="FlashFrameCount">
      <xsd:simpleType>
        <xsd:restriction base="dms:Text"/>
      </xsd:simpleType>
    </xsd:element>
    <xsd:element name="FlashFrameRate" ma:index="89" nillable="true" ma:displayName="Flash Frame Rate" ma:internalName="FlashFrameRate">
      <xsd:simpleType>
        <xsd:restriction base="dms:Text"/>
      </xsd:simpleType>
    </xsd:element>
    <xsd:element name="GeographyTaxHTField0" ma:index="90" nillable="true" ma:taxonomy="true" ma:internalName="GeographyTaxHTField0" ma:taxonomyFieldName="Geography" ma:displayName="Geography" ma:fieldId="{24303334-cab5-4bd3-b623-47749fc5e9eb}" ma:sspId="e5351508-46ca-4454-b07c-bc767568d5f1" ma:termSetId="7c2605be-78b7-4ca2-8f6f-ab279c096aae" ma:anchorId="00000000-0000-0000-0000-000000000000" ma:open="false" ma:isKeyword="false">
      <xsd:complexType>
        <xsd:sequence>
          <xsd:element ref="pc:Terms" minOccurs="0" maxOccurs="1"/>
        </xsd:sequence>
      </xsd:complexType>
    </xsd:element>
    <xsd:element name="HorizontalBusinessSolutionsTaxHTField0" ma:index="92" nillable="true" ma:taxonomy="true" ma:internalName="HorizontalBusinessSolutionsTaxHTField0" ma:taxonomyFieldName="HorizontalBusinessSolutions" ma:displayName="Horizontal Business Solutions" ma:fieldId="{1f6fc77f-0a05-444f-b580-5273ce073f35}" ma:sspId="e5351508-46ca-4454-b07c-bc767568d5f1" ma:termSetId="32a6d413-5b83-45ba-9a5a-a9dc090eb5f3" ma:anchorId="00000000-0000-0000-0000-000000000000" ma:open="false" ma:isKeyword="false">
      <xsd:complexType>
        <xsd:sequence>
          <xsd:element ref="pc:Terms" minOccurs="0" maxOccurs="1"/>
        </xsd:sequence>
      </xsd:complexType>
    </xsd:element>
    <xsd:element name="ImageColorScheme" ma:index="94" nillable="true" ma:displayName="Image Color Scheme" ma:internalName="ImageColorScheme">
      <xsd:simpleType>
        <xsd:restriction base="dms:Text"/>
      </xsd:simpleType>
    </xsd:element>
    <xsd:element name="IndividualCustomerSegmentTaxHTField0" ma:index="95" nillable="true" ma:taxonomy="true" ma:internalName="IndividualCustomerSegmentTaxHTField0" ma:taxonomyFieldName="IndividualCustomerSegment" ma:displayName="Individual Customer Segment" ma:fieldId="{fa9edc89-ce41-4c39-b86d-f74418462223}" ma:taxonomyMulti="true" ma:sspId="e5351508-46ca-4454-b07c-bc767568d5f1" ma:termSetId="f0f0c54d-2fd3-4e10-9b8d-0e0ce4e7c7b5" ma:anchorId="00000000-0000-0000-0000-000000000000" ma:open="false" ma:isKeyword="false">
      <xsd:complexType>
        <xsd:sequence>
          <xsd:element ref="pc:Terms" minOccurs="0" maxOccurs="1"/>
        </xsd:sequence>
      </xsd:complexType>
    </xsd:element>
    <xsd:element name="JobRoleTaxHTField0" ma:index="97" nillable="true" ma:taxonomy="true" ma:internalName="JobRoleTaxHTField0" ma:taxonomyFieldName="JobRole" ma:displayName="Job Role" ma:fieldId="{b4b50c45-89f6-4522-bed7-6409ceff1821}" ma:sspId="e5351508-46ca-4454-b07c-bc767568d5f1" ma:termSetId="4c56d73e-b2de-49cb-b3d6-df32a18b8190" ma:anchorId="00000000-0000-0000-0000-000000000000" ma:open="false" ma:isKeyword="false">
      <xsd:complexType>
        <xsd:sequence>
          <xsd:element ref="pc:Terms" minOccurs="0" maxOccurs="1"/>
        </xsd:sequence>
      </xsd:complexType>
    </xsd:element>
    <xsd:element name="USBMOLanguageTaxHTField0" ma:index="99" nillable="true" ma:taxonomy="true" ma:internalName="USBMOLanguageTaxHTField0" ma:taxonomyFieldName="USBMOLanguage" ma:displayName="Language" ma:default="159;#English|a5ff94d2-1ec6-4a3d-91b6-499704bb2bfb" ma:fieldId="{3001d2cb-27cc-488b-a6e3-9409191fe5d7}" ma:taxonomyMulti="true" ma:sspId="e5351508-46ca-4454-b07c-bc767568d5f1" ma:termSetId="caf07f1e-e70a-418c-a826-56f67c3ab232" ma:anchorId="00000000-0000-0000-0000-000000000000" ma:open="false" ma:isKeyword="false">
      <xsd:complexType>
        <xsd:sequence>
          <xsd:element ref="pc:Terms" minOccurs="0" maxOccurs="1"/>
        </xsd:sequence>
      </xsd:complexType>
    </xsd:element>
    <xsd:element name="LocaleTaxHTField0" ma:index="101" nillable="true" ma:taxonomy="true" ma:internalName="LocaleTaxHTField0" ma:taxonomyFieldName="Locale" ma:displayName="Locale" ma:default="160;#en-us|d9a69bff-8288-4080-b994-75d8eae21b51" ma:fieldId="{102aee01-d407-45ff-964e-888f51184492}" ma:taxonomyMulti="true" ma:sspId="e5351508-46ca-4454-b07c-bc767568d5f1" ma:termSetId="c75b77a0-de14-4dfe-b43c-1de41e586b08" ma:anchorId="00000000-0000-0000-0000-000000000000" ma:open="false" ma:isKeyword="false">
      <xsd:complexType>
        <xsd:sequence>
          <xsd:element ref="pc:Terms" minOccurs="0" maxOccurs="1"/>
        </xsd:sequence>
      </xsd:complexType>
    </xsd:element>
    <xsd:element name="LCID" ma:index="103" nillable="true" ma:displayName="LCID" ma:internalName="LCID">
      <xsd:simpleType>
        <xsd:restriction base="dms:Text"/>
      </xsd:simpleType>
    </xsd:element>
    <xsd:element name="LegacyID" ma:index="104" nillable="true" ma:displayName="Legacy ID" ma:hidden="true" ma:internalName="LegacyID" ma:readOnly="false">
      <xsd:simpleType>
        <xsd:restriction base="dms:Text"/>
      </xsd:simpleType>
    </xsd:element>
    <xsd:element name="MediaPlayLength" ma:index="105" nillable="true" ma:displayName="Media Play Length (hour:minute:seconds)" ma:internalName="MediaPlayLength">
      <xsd:simpleType>
        <xsd:restriction base="dms:Text"/>
      </xsd:simpleType>
    </xsd:element>
    <xsd:element name="Syndicatable" ma:index="106" nillable="true" ma:displayName="OK to Syndicate" ma:default="0" ma:description="An indication of whether the asset should be released to the Metadata Management module when it is published and approved by the content management environment. By default, this item should NOT be checked." ma:internalName="Syndicatable">
      <xsd:simpleType>
        <xsd:restriction base="dms:Boolean"/>
      </xsd:simpleType>
    </xsd:element>
    <xsd:element name="OrganizationalCustomerSegmentTaxHTField0" ma:index="107" nillable="true" ma:taxonomy="true" ma:internalName="OrganizationalCustomerSegmentTaxHTField0" ma:taxonomyFieldName="OrganizationalCustomerSegment" ma:displayName="Organizational Customer Segment" ma:fieldId="{51a040c1-67fd-4b51-be2d-039858b15bc0}" ma:taxonomyMulti="true" ma:sspId="e5351508-46ca-4454-b07c-bc767568d5f1" ma:termSetId="f0f8d20e-9d97-438e-9ed3-4fbd54a90c1d" ma:anchorId="00000000-0000-0000-0000-000000000000" ma:open="false" ma:isKeyword="false">
      <xsd:complexType>
        <xsd:sequence>
          <xsd:element ref="pc:Terms" minOccurs="0" maxOccurs="1"/>
        </xsd:sequence>
      </xsd:complexType>
    </xsd:element>
    <xsd:element name="OriginalCreator" ma:index="109" nillable="true" ma:displayName="Original Creator" ma:description="This field will be used to indicate the source for the item. It is not necessarily the same as the Responsible Group." ma:internalName="OriginalCreator">
      <xsd:simpleType>
        <xsd:restriction base="dms:Text"/>
      </xsd:simpleType>
    </xsd:element>
    <xsd:element name="PageCount" ma:index="110" nillable="true" ma:displayName="Page Count" ma:internalName="PageCount">
      <xsd:simpleType>
        <xsd:restriction base="dms:Text"/>
      </xsd:simpleType>
    </xsd:element>
    <xsd:element name="PartNo" ma:index="111" nillable="true" ma:displayName="Part No" ma:internalName="PartNo">
      <xsd:simpleType>
        <xsd:restriction base="dms:Text"/>
      </xsd:simpleType>
    </xsd:element>
    <xsd:element name="PhotoshopCaption" ma:index="112" nillable="true" ma:displayName="Photoshop Caption" ma:internalName="PhotoshopCaption">
      <xsd:simpleType>
        <xsd:restriction base="dms:Note"/>
      </xsd:simpleType>
    </xsd:element>
    <xsd:element name="PhotoshopCopyrightNotice" ma:index="113" nillable="true" ma:displayName="Photoshop Copyright Notice" ma:internalName="PhotoshopCopyrightNotice">
      <xsd:simpleType>
        <xsd:restriction base="dms:Note"/>
      </xsd:simpleType>
    </xsd:element>
    <xsd:element name="PhotoshopCopyrightStatusTaxHTField0" ma:index="114" nillable="true" ma:taxonomy="true" ma:internalName="PhotoshopCopyrightStatusTaxHTField0" ma:taxonomyFieldName="PhotoshopCopyrightStatus" ma:displayName="Photoshop Copyright Status" ma:fieldId="{2335001f-708b-4788-9517-b420d42537e4}" ma:sspId="e5351508-46ca-4454-b07c-bc767568d5f1" ma:termSetId="00f52058-0726-4f92-9b3a-b7b625f0836d" ma:anchorId="00000000-0000-0000-0000-000000000000" ma:open="false" ma:isKeyword="false">
      <xsd:complexType>
        <xsd:sequence>
          <xsd:element ref="pc:Terms" minOccurs="0" maxOccurs="1"/>
        </xsd:sequence>
      </xsd:complexType>
    </xsd:element>
    <xsd:element name="PhotoshopDateCreated" ma:index="116" nillable="true" ma:displayName="Photoshop Date Created" ma:internalName="PhotoshopDateCreated">
      <xsd:simpleType>
        <xsd:restriction base="dms:Text"/>
      </xsd:simpleType>
    </xsd:element>
    <xsd:element name="ProductsTaxHTField0" ma:index="117" nillable="true" ma:taxonomy="true" ma:internalName="ProductsTaxHTField0" ma:taxonomyFieldName="Products" ma:displayName="Products" ma:fieldId="{2508cca7-303f-4eb3-beb8-f072fc69cba1}" ma:taxonomyMulti="true" ma:sspId="e5351508-46ca-4454-b07c-bc767568d5f1" ma:termSetId="f25997de-c637-4768-9183-fcd82082cd39" ma:anchorId="00000000-0000-0000-0000-000000000000" ma:open="false" ma:isKeyword="false">
      <xsd:complexType>
        <xsd:sequence>
          <xsd:element ref="pc:Terms" minOccurs="0" maxOccurs="1"/>
        </xsd:sequence>
      </xsd:complexType>
    </xsd:element>
    <xsd:element name="ProductAreaTaxHTField0" ma:index="119" nillable="true" ma:taxonomy="true" ma:internalName="ProductAreaTaxHTField0" ma:taxonomyFieldName="ProductArea" ma:displayName="Product Area" ma:fieldId="{745efb83-9c2f-4366-afe0-1ade51570421}" ma:taxonomyMulti="true" ma:sspId="e5351508-46ca-4454-b07c-bc767568d5f1" ma:termSetId="f25997de-c637-4768-9183-fcd82082cd39" ma:anchorId="00000000-0000-0000-0000-000000000000" ma:open="false" ma:isKeyword="false">
      <xsd:complexType>
        <xsd:sequence>
          <xsd:element ref="pc:Terms" minOccurs="0" maxOccurs="1"/>
        </xsd:sequence>
      </xsd:complexType>
    </xsd:element>
    <xsd:element name="ProfileColorSpace" ma:index="121" nillable="true" ma:displayName="Profile Color Space" ma:internalName="ProfileColorSpace">
      <xsd:simpleType>
        <xsd:restriction base="dms:Text"/>
      </xsd:simpleType>
    </xsd:element>
    <xsd:element name="ProfileDescription" ma:index="122" nillable="true" ma:displayName="Profile Description" ma:internalName="ProfileDescription">
      <xsd:simpleType>
        <xsd:restriction base="dms:Text"/>
      </xsd:simpleType>
    </xsd:element>
    <xsd:element name="PublicationDate" ma:index="123" nillable="true" ma:displayName="Publication Date" ma:internalName="PublicationDate">
      <xsd:simpleType>
        <xsd:restriction base="dms:DateTime"/>
      </xsd:simpleType>
    </xsd:element>
    <xsd:element name="Resolution" ma:index="124" nillable="true" ma:displayName="Resolution (ppi)" ma:internalName="Resolution">
      <xsd:simpleType>
        <xsd:restriction base="dms:Text"/>
      </xsd:simpleType>
    </xsd:element>
    <xsd:element name="ResponsibleGroup" ma:index="125" nillable="true" ma:displayName="Responsible Group" ma:internalName="ResponsibleGroup">
      <xsd:simpleType>
        <xsd:restriction base="dms:Text"/>
      </xsd:simpleType>
    </xsd:element>
    <xsd:element name="SEOMetaDescription" ma:index="126" nillable="true" ma:displayName="SEO Meta Description" ma:internalName="SEOMetaDescription">
      <xsd:simpleType>
        <xsd:restriction base="dms:Text"/>
      </xsd:simpleType>
    </xsd:element>
    <xsd:element name="SEOMetaKeywords" ma:index="127" nillable="true" ma:displayName="SEO Meta Keywords" ma:internalName="SEOMetaKeywords">
      <xsd:simpleType>
        <xsd:restriction base="dms:Text"/>
      </xsd:simpleType>
    </xsd:element>
    <xsd:element name="SEOMetaTitle" ma:index="128" nillable="true" ma:displayName="SEO Meta Title" ma:internalName="SEOMetaTitle">
      <xsd:simpleType>
        <xsd:restriction base="dms:Text"/>
      </xsd:simpleType>
    </xsd:element>
    <xsd:element name="SEOPrettyURL" ma:index="129" nillable="true" ma:displayName="SEO Pretty URL" ma:internalName="SEOPrettyURL">
      <xsd:simpleType>
        <xsd:restriction base="dms:Text"/>
      </xsd:simpleType>
    </xsd:element>
    <xsd:element name="SolutionTaxHTField0" ma:index="130" nillable="true" ma:taxonomy="true" ma:internalName="SolutionTaxHTField0" ma:taxonomyFieldName="Solution" ma:displayName="Solutions" ma:default="" ma:fieldId="{ee98faac-7351-4283-815d-8f0ce67cad01}" ma:taxonomyMulti="true" ma:sspId="e5351508-46ca-4454-b07c-bc767568d5f1" ma:termSetId="b6610717-588c-474d-93c2-a3d36086895a" ma:anchorId="00000000-0000-0000-0000-000000000000" ma:open="false" ma:isKeyword="false">
      <xsd:complexType>
        <xsd:sequence>
          <xsd:element ref="pc:Terms" minOccurs="0" maxOccurs="1"/>
        </xsd:sequence>
      </xsd:complexType>
    </xsd:element>
    <xsd:element name="SyndicationEndDate" ma:index="132" nillable="true" ma:displayName="Syndication End Date" ma:description="This field will be used to indicate the date on which syndicated content from this field will no longer be delivered to the site producer." ma:internalName="SyndicationEndDate">
      <xsd:simpleType>
        <xsd:restriction base="dms:DateTime"/>
      </xsd:simpleType>
    </xsd:element>
    <xsd:element name="SyndicationStartDate" ma:index="133" nillable="true" ma:displayName="Syndication Start Date" ma:description="This field will be used to indicate the date on which syndicated content from this feed will be delivered to the site producer. By default the date the feed was created will be entered into this field." ma:internalName="SyndicationStartDate">
      <xsd:simpleType>
        <xsd:restriction base="dms:DateTime"/>
      </xsd:simpleType>
    </xsd:element>
    <xsd:element name="SyndicationURL" ma:index="134" nillable="true" ma:displayName="Syndication URL" ma:description="This field will be used to store HTML code that can be used by content syndicators who would like to embed an URL to the item in their content. As further described in the rights/delivery management section of this document, the embed URL may include a built-in Silverlight-based player. The player user experience will be specified via the Enclosure Type field. When implemented, this field would also be used to specify the location on a content distribution network where the asset is to be streamed. Note that this is the URL MASS displays to properly move the user through the reporting redirection module." ma:indexed="true" ma:internalName="SyndicationURL">
      <xsd:simpleType>
        <xsd:restriction base="dms:Text">
          <xsd:maxLength value="255"/>
        </xsd:restriction>
      </xsd:simpleType>
    </xsd:element>
    <xsd:element name="UTCOffset" ma:index="135" nillable="true" ma:displayName="UTC Offset" ma:default="" ma:description="Time zone offset from UTC." ma:internalName="UTCOffset">
      <xsd:simpleType>
        <xsd:restriction base="dms:Text"/>
      </xsd:simpleType>
    </xsd:element>
    <xsd:element name="VerticalIndustryTaxHTField0" ma:index="136" nillable="true" ma:taxonomy="true" ma:internalName="VerticalIndustryTaxHTField0" ma:taxonomyFieldName="VerticalIndustry" ma:displayName="Vertical Industry" ma:fieldId="{72ac98a0-0cec-4143-b06f-8df46676315d}" ma:taxonomyMulti="true" ma:sspId="e5351508-46ca-4454-b07c-bc767568d5f1" ma:termSetId="c96753b9-a215-4eae-b7d3-a5549f1e2331" ma:anchorId="00000000-0000-0000-0000-000000000000" ma:open="false" ma:isKeyword="false">
      <xsd:complexType>
        <xsd:sequence>
          <xsd:element ref="pc:Terms" minOccurs="0" maxOccurs="1"/>
        </xsd:sequence>
      </xsd:complexType>
    </xsd:element>
    <xsd:element name="VideoBitRate" ma:index="138" nillable="true" ma:displayName="Video Bit Rate" ma:internalName="VideoBitRate">
      <xsd:simpleType>
        <xsd:restriction base="dms:Text"/>
      </xsd:simpleType>
    </xsd:element>
    <xsd:element name="VideoCodec" ma:index="139" nillable="true" ma:displayName="Video Codec" ma:internalName="VideoCodec">
      <xsd:simpleType>
        <xsd:restriction base="dms:Text"/>
      </xsd:simpleType>
    </xsd:element>
    <xsd:element name="VideoFrameRate" ma:index="140" nillable="true" ma:displayName="Video Frame Rate" ma:internalName="VideoFrameRate">
      <xsd:simpleType>
        <xsd:restriction base="dms:Text"/>
      </xsd:simpleType>
    </xsd:element>
    <xsd:element name="VideoFrames" ma:index="141" nillable="true" ma:displayName="Video Frames" ma:internalName="VideoFrames">
      <xsd:simpleType>
        <xsd:restriction base="dms:Text"/>
      </xsd:simpleType>
    </xsd:element>
    <xsd:element name="VideoPreviewSize" ma:index="142" nillable="true" ma:displayName="Video Preview Size" ma:internalName="VideoPreviewSiz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2f90a3b6-08c8-4148-8fff-0427b40d8fc9"/>
    <ds:schemaRef ds:uri="EB693DEA-2256-4DD9-8FF3-783287AC6516"/>
    <ds:schemaRef ds:uri="http://schemas.microsoft.com/sharepoint/v3/fields"/>
    <ds:schemaRef ds:uri="http://schemas.microsoft.com/sharepoint/v3"/>
  </ds:schemaRefs>
</ds:datastoreItem>
</file>

<file path=customXml/itemProps2.xml><?xml version="1.0" encoding="utf-8"?>
<ds:datastoreItem xmlns:ds="http://schemas.openxmlformats.org/officeDocument/2006/customXml" ds:itemID="{F671B4C8-0A89-430C-A0A4-BE244FD951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693DEA-2256-4DD9-8FF3-783287AC6516"/>
    <ds:schemaRef ds:uri="http://schemas.microsoft.com/sharepoint/v3/fields"/>
    <ds:schemaRef ds:uri="2f90a3b6-08c8-4148-8fff-0427b40d8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7345</TotalTime>
  <Words>644</Words>
  <Application>Microsoft Office PowerPoint</Application>
  <PresentationFormat>Custom</PresentationFormat>
  <Paragraphs>47</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Segoe UI</vt:lpstr>
      <vt:lpstr>Segoe UI Light</vt:lpstr>
      <vt:lpstr>Segoe UI Symbol</vt:lpstr>
      <vt:lpstr>Wingdings</vt:lpstr>
      <vt:lpstr>MSVID_Dark_Cyan_16x9_2012-08-18</vt:lpstr>
      <vt:lpstr>„Agilis-e vagy?” – egy váltókezelő naplója</vt:lpstr>
      <vt:lpstr>PowerPoint Presentation</vt:lpstr>
      <vt:lpstr>PowerPoint Presentation</vt:lpstr>
      <vt:lpstr>PowerPoint Presentation</vt:lpstr>
      <vt:lpstr>PowerPoint Presentation</vt:lpstr>
      <vt:lpstr>PowerPoint Presentation</vt:lpstr>
      <vt:lpstr>PowerPoint Presentation</vt:lpstr>
      <vt:lpstr>Útravaló</vt:lpstr>
    </vt:vector>
  </TitlesOfParts>
  <Manager>Ron Sasaki</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brand template</dc:title>
  <dc:subject>Microsoft Visual Identity PowerPoint Guidelines for product brands</dc:subject>
  <dc:creator>István Novák</dc:creator>
  <cp:keywords>MSVID, Brand Guidelines, Branding, Visual Identity, grid</cp:keywords>
  <dc:description>Template: Maryfj
Formatting: Maryfj, Sakuu
Audience Type: Internal</dc:description>
  <cp:lastModifiedBy>István Novák</cp:lastModifiedBy>
  <cp:revision>347</cp:revision>
  <dcterms:created xsi:type="dcterms:W3CDTF">2013-10-30T09:18:00Z</dcterms:created>
  <dcterms:modified xsi:type="dcterms:W3CDTF">2017-08-25T07:51:17Z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0x0101009148F5A04DDD49CBA7127AADA5FB792B00AADE34325A8B49CDA8BB4DB53328F2140042A8F7EFA3D8428BA83C1DD618D41277008B7D58F6637A6449A868D36ABEDD5D7D</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MetadataExtractionStatus">
    <vt:lpwstr>Metadata ExtractedSuccessfully</vt:lpwstr>
  </property>
  <property fmtid="{D5CDD505-2E9C-101B-9397-08002B2CF9AE}" pid="7" name="VerticalIndustry">
    <vt:lpwstr/>
  </property>
  <property fmtid="{D5CDD505-2E9C-101B-9397-08002B2CF9AE}" pid="8" name="Products">
    <vt:lpwstr/>
  </property>
  <property fmtid="{D5CDD505-2E9C-101B-9397-08002B2CF9AE}" pid="9" name="Solution">
    <vt:lpwstr/>
  </property>
  <property fmtid="{D5CDD505-2E9C-101B-9397-08002B2CF9AE}" pid="10" name="AssetType">
    <vt:lpwstr>215</vt:lpwstr>
  </property>
  <property fmtid="{D5CDD505-2E9C-101B-9397-08002B2CF9AE}" pid="11" name="OrganizationalCustomerSegment">
    <vt:lpwstr/>
  </property>
  <property fmtid="{D5CDD505-2E9C-101B-9397-08002B2CF9AE}" pid="12" name="ProductArea">
    <vt:lpwstr/>
  </property>
  <property fmtid="{D5CDD505-2E9C-101B-9397-08002B2CF9AE}" pid="13" name="USBMOLanguage">
    <vt:lpwstr>159;#English|a5ff94d2-1ec6-4a3d-91b6-499704bb2bfb</vt:lpwstr>
  </property>
  <property fmtid="{D5CDD505-2E9C-101B-9397-08002B2CF9AE}" pid="14" name="IndividualCustomerSegment">
    <vt:lpwstr/>
  </property>
  <property fmtid="{D5CDD505-2E9C-101B-9397-08002B2CF9AE}" pid="15" name="Country">
    <vt:lpwstr/>
  </property>
  <property fmtid="{D5CDD505-2E9C-101B-9397-08002B2CF9AE}" pid="16" name="Locale">
    <vt:lpwstr>160;#en-us|d9a69bff-8288-4080-b994-75d8eae21b51</vt:lpwstr>
  </property>
  <property fmtid="{D5CDD505-2E9C-101B-9397-08002B2CF9AE}" pid="17" name="ElementType">
    <vt:lpwstr>172</vt:lpwstr>
  </property>
</Properties>
</file>